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embeddedFontLst>
    <p:embeddedFont>
      <p:font typeface="Average"/>
      <p:regular r:id="rId26"/>
    </p:embeddedFont>
    <p:embeddedFont>
      <p:font typeface="Oswald"/>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Average-regular.fntdata"/><Relationship Id="rId25" Type="http://schemas.openxmlformats.org/officeDocument/2006/relationships/slide" Target="slides/slide21.xml"/><Relationship Id="rId28" Type="http://schemas.openxmlformats.org/officeDocument/2006/relationships/font" Target="fonts/Oswald-bold.fntdata"/><Relationship Id="rId27" Type="http://schemas.openxmlformats.org/officeDocument/2006/relationships/font" Target="fonts/Oswald-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jp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png>
</file>

<file path=ppt/media/image13.png>
</file>

<file path=ppt/media/image1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7" name="Shape 57"/>
        <p:cNvGrpSpPr/>
        <p:nvPr/>
      </p:nvGrpSpPr>
      <p:grpSpPr>
        <a:xfrm>
          <a:off x="0" y="0"/>
          <a:ext cx="0" cy="0"/>
          <a:chOff x="0" y="0"/>
          <a:chExt cx="0" cy="0"/>
        </a:xfrm>
      </p:grpSpPr>
      <p:sp>
        <p:nvSpPr>
          <p:cNvPr id="58" name="Shape 5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59" name="Shape 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5" name="Shape 11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9" name="Shape 119"/>
        <p:cNvGrpSpPr/>
        <p:nvPr/>
      </p:nvGrpSpPr>
      <p:grpSpPr>
        <a:xfrm>
          <a:off x="0" y="0"/>
          <a:ext cx="0" cy="0"/>
          <a:chOff x="0" y="0"/>
          <a:chExt cx="0" cy="0"/>
        </a:xfrm>
      </p:grpSpPr>
      <p:sp>
        <p:nvSpPr>
          <p:cNvPr id="120" name="Shape 1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1" name="Shape 12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During our user testing we surveyed [PEOPLE], we got a good spread between grades and had an even split between men and women.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6" name="Shape 166"/>
        <p:cNvGrpSpPr/>
        <p:nvPr/>
      </p:nvGrpSpPr>
      <p:grpSpPr>
        <a:xfrm>
          <a:off x="0" y="0"/>
          <a:ext cx="0" cy="0"/>
          <a:chOff x="0" y="0"/>
          <a:chExt cx="0" cy="0"/>
        </a:xfrm>
      </p:grpSpPr>
      <p:sp>
        <p:nvSpPr>
          <p:cNvPr id="167" name="Shape 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8" name="Shape 16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Built to Google’s design guidelines, with the hopes that users familiar with Android would find it intuitive. These results show us that regardless of familiarity with android the users still found it intuitive to use regardless of knowledge of Android.</a:t>
            </a:r>
          </a:p>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3" name="Shape 173"/>
        <p:cNvGrpSpPr/>
        <p:nvPr/>
      </p:nvGrpSpPr>
      <p:grpSpPr>
        <a:xfrm>
          <a:off x="0" y="0"/>
          <a:ext cx="0" cy="0"/>
          <a:chOff x="0" y="0"/>
          <a:chExt cx="0" cy="0"/>
        </a:xfrm>
      </p:grpSpPr>
      <p:sp>
        <p:nvSpPr>
          <p:cNvPr id="174" name="Shape 1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5" name="Shape 17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Built to Google’s design guidelines, with the hopes that users familiar with Android would find it intuitive. These results show us that regardless of familiarity with android the users still found it intuitive to use regardless of knowledge of Android.</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9" name="Shape 1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If you are unaware of what the TLC is, they provide services to students and faculty with technical difficulties.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4" name="Shape 194"/>
        <p:cNvGrpSpPr/>
        <p:nvPr/>
      </p:nvGrpSpPr>
      <p:grpSpPr>
        <a:xfrm>
          <a:off x="0" y="0"/>
          <a:ext cx="0" cy="0"/>
          <a:chOff x="0" y="0"/>
          <a:chExt cx="0" cy="0"/>
        </a:xfrm>
      </p:grpSpPr>
      <p:sp>
        <p:nvSpPr>
          <p:cNvPr id="195" name="Shape 1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6" name="Shape 19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9" name="Shape 7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3" name="Shape 83"/>
        <p:cNvGrpSpPr/>
        <p:nvPr/>
      </p:nvGrpSpPr>
      <p:grpSpPr>
        <a:xfrm>
          <a:off x="0" y="0"/>
          <a:ext cx="0" cy="0"/>
          <a:chOff x="0" y="0"/>
          <a:chExt cx="0" cy="0"/>
        </a:xfrm>
      </p:grpSpPr>
      <p:sp>
        <p:nvSpPr>
          <p:cNvPr id="84" name="Shape 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 name="Shape 8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grpSp>
        <p:nvGrpSpPr>
          <p:cNvPr id="10" name="Shape 10"/>
          <p:cNvGrpSpPr/>
          <p:nvPr/>
        </p:nvGrpSpPr>
        <p:grpSpPr>
          <a:xfrm>
            <a:off x="4350278" y="2855377"/>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2" name="Shape 12"/>
            <p:cNvSpPr/>
            <p:nvPr/>
          </p:nvSpPr>
          <p:spPr>
            <a:xfrm>
              <a:off x="47996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3" name="Shape 13"/>
            <p:cNvSpPr/>
            <p:nvPr/>
          </p:nvSpPr>
          <p:spPr>
            <a:xfrm>
              <a:off x="41375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grpSp>
      <p:sp>
        <p:nvSpPr>
          <p:cNvPr id="14" name="Shape 14"/>
          <p:cNvSpPr txBox="1"/>
          <p:nvPr>
            <p:ph type="ctrTitle"/>
          </p:nvPr>
        </p:nvSpPr>
        <p:spPr>
          <a:xfrm>
            <a:off x="671257" y="990800"/>
            <a:ext cx="7801500" cy="1730100"/>
          </a:xfrm>
          <a:prstGeom prst="rect">
            <a:avLst/>
          </a:prstGeom>
        </p:spPr>
        <p:txBody>
          <a:bodyPr anchorCtr="0" anchor="b" bIns="91425" lIns="91425" rIns="91425"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5" name="Shape 15"/>
          <p:cNvSpPr txBox="1"/>
          <p:nvPr>
            <p:ph idx="1" type="subTitle"/>
          </p:nvPr>
        </p:nvSpPr>
        <p:spPr>
          <a:xfrm>
            <a:off x="671250" y="3174875"/>
            <a:ext cx="7801500" cy="792600"/>
          </a:xfrm>
          <a:prstGeom prst="rect">
            <a:avLst/>
          </a:prstGeom>
        </p:spPr>
        <p:txBody>
          <a:bodyPr anchorCtr="0" anchor="t" bIns="91425" lIns="91425" rIns="91425" tIns="91425"/>
          <a:lstStyle>
            <a:lvl1pPr lvl="0" algn="ctr">
              <a:lnSpc>
                <a:spcPct val="100000"/>
              </a:lnSpc>
              <a:spcBef>
                <a:spcPts val="0"/>
              </a:spcBef>
              <a:spcAft>
                <a:spcPts val="0"/>
              </a:spcAft>
              <a:buClr>
                <a:srgbClr val="FFFFFF"/>
              </a:buClr>
              <a:buSzPct val="100000"/>
              <a:buNone/>
              <a:defRPr sz="2100">
                <a:solidFill>
                  <a:srgbClr val="FFFFFF"/>
                </a:solidFill>
              </a:defRPr>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16" name="Shape 16"/>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9" name="Shape 49"/>
        <p:cNvGrpSpPr/>
        <p:nvPr/>
      </p:nvGrpSpPr>
      <p:grpSpPr>
        <a:xfrm>
          <a:off x="0" y="0"/>
          <a:ext cx="0" cy="0"/>
          <a:chOff x="0" y="0"/>
          <a:chExt cx="0" cy="0"/>
        </a:xfrm>
      </p:grpSpPr>
      <p:sp>
        <p:nvSpPr>
          <p:cNvPr id="50" name="Shape 50"/>
          <p:cNvSpPr txBox="1"/>
          <p:nvPr>
            <p:ph type="title"/>
          </p:nvPr>
        </p:nvSpPr>
        <p:spPr>
          <a:xfrm>
            <a:off x="311700" y="1255275"/>
            <a:ext cx="8520600" cy="18906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51" name="Shape 51"/>
          <p:cNvSpPr txBox="1"/>
          <p:nvPr>
            <p:ph idx="1" type="body"/>
          </p:nvPr>
        </p:nvSpPr>
        <p:spPr>
          <a:xfrm>
            <a:off x="311700" y="3228425"/>
            <a:ext cx="8520600" cy="1300800"/>
          </a:xfrm>
          <a:prstGeom prst="rect">
            <a:avLst/>
          </a:prstGeom>
        </p:spPr>
        <p:txBody>
          <a:bodyPr anchorCtr="0" anchor="t" bIns="91425" lIns="91425" rIns="91425" tIns="91425"/>
          <a:lstStyle>
            <a:lvl1pPr lvl="0" algn="ctr">
              <a:spcBef>
                <a:spcPts val="0"/>
              </a:spcBef>
              <a:buClr>
                <a:srgbClr val="FFFFFF"/>
              </a:buClr>
              <a:defRPr>
                <a:solidFill>
                  <a:srgbClr val="FFFFFF"/>
                </a:solidFill>
              </a:defRPr>
            </a:lvl1pPr>
            <a:lvl2pPr lvl="1" algn="ctr">
              <a:spcBef>
                <a:spcPts val="0"/>
              </a:spcBef>
              <a:buClr>
                <a:srgbClr val="FFFFFF"/>
              </a:buClr>
              <a:defRPr>
                <a:solidFill>
                  <a:srgbClr val="FFFFFF"/>
                </a:solidFill>
              </a:defRPr>
            </a:lvl2pPr>
            <a:lvl3pPr lvl="2" algn="ctr">
              <a:spcBef>
                <a:spcPts val="0"/>
              </a:spcBef>
              <a:buClr>
                <a:srgbClr val="FFFFFF"/>
              </a:buClr>
              <a:defRPr>
                <a:solidFill>
                  <a:srgbClr val="FFFFFF"/>
                </a:solidFill>
              </a:defRPr>
            </a:lvl3pPr>
            <a:lvl4pPr lvl="3" algn="ctr">
              <a:spcBef>
                <a:spcPts val="0"/>
              </a:spcBef>
              <a:buClr>
                <a:srgbClr val="FFFFFF"/>
              </a:buClr>
              <a:defRPr>
                <a:solidFill>
                  <a:srgbClr val="FFFFFF"/>
                </a:solidFill>
              </a:defRPr>
            </a:lvl4pPr>
            <a:lvl5pPr lvl="4" algn="ctr">
              <a:spcBef>
                <a:spcPts val="0"/>
              </a:spcBef>
              <a:buClr>
                <a:srgbClr val="FFFFFF"/>
              </a:buClr>
              <a:defRPr>
                <a:solidFill>
                  <a:srgbClr val="FFFFFF"/>
                </a:solidFill>
              </a:defRPr>
            </a:lvl5pPr>
            <a:lvl6pPr lvl="5" algn="ctr">
              <a:spcBef>
                <a:spcPts val="0"/>
              </a:spcBef>
              <a:buClr>
                <a:srgbClr val="FFFFFF"/>
              </a:buClr>
              <a:defRPr>
                <a:solidFill>
                  <a:srgbClr val="FFFFFF"/>
                </a:solidFill>
              </a:defRPr>
            </a:lvl6pPr>
            <a:lvl7pPr lvl="6" algn="ctr">
              <a:spcBef>
                <a:spcPts val="0"/>
              </a:spcBef>
              <a:buClr>
                <a:srgbClr val="FFFFFF"/>
              </a:buClr>
              <a:defRPr>
                <a:solidFill>
                  <a:srgbClr val="FFFFFF"/>
                </a:solidFill>
              </a:defRPr>
            </a:lvl7pPr>
            <a:lvl8pPr lvl="7" algn="ctr">
              <a:spcBef>
                <a:spcPts val="0"/>
              </a:spcBef>
              <a:buClr>
                <a:srgbClr val="FFFFFF"/>
              </a:buClr>
              <a:defRPr>
                <a:solidFill>
                  <a:srgbClr val="FFFFFF"/>
                </a:solidFill>
              </a:defRPr>
            </a:lvl8pPr>
            <a:lvl9pPr lvl="8" algn="ctr">
              <a:spcBef>
                <a:spcPts val="0"/>
              </a:spcBef>
              <a:buClr>
                <a:srgbClr val="FFFFFF"/>
              </a:buClr>
              <a:defRPr>
                <a:solidFill>
                  <a:srgbClr val="FFFFFF"/>
                </a:solidFill>
              </a:defRPr>
            </a:lvl9pPr>
          </a:lstStyle>
          <a:p/>
        </p:txBody>
      </p:sp>
      <p:sp>
        <p:nvSpPr>
          <p:cNvPr id="52" name="Shape 52"/>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p:spTree>
      <p:nvGrpSpPr>
        <p:cNvPr id="55" name="Shape 55"/>
        <p:cNvGrpSpPr/>
        <p:nvPr/>
      </p:nvGrpSpPr>
      <p:grpSpPr>
        <a:xfrm>
          <a:off x="0" y="0"/>
          <a:ext cx="0" cy="0"/>
          <a:chOff x="0" y="0"/>
          <a:chExt cx="0" cy="0"/>
        </a:xfrm>
      </p:grpSpPr>
      <p:sp>
        <p:nvSpPr>
          <p:cNvPr id="56" name="Shape 56"/>
          <p:cNvSpPr txBox="1"/>
          <p:nvPr>
            <p:ph type="ctrTitle"/>
          </p:nvPr>
        </p:nvSpPr>
        <p:spPr>
          <a:xfrm>
            <a:off x="2328150" y="1991825"/>
            <a:ext cx="4487700" cy="1159800"/>
          </a:xfrm>
          <a:prstGeom prst="rect">
            <a:avLst/>
          </a:prstGeom>
        </p:spPr>
        <p:txBody>
          <a:bodyPr anchorCtr="0" anchor="ctr" bIns="91425" lIns="91425" rIns="91425" tIns="91425"/>
          <a:lstStyle>
            <a:lvl1pPr lvl="0" rtl="0" algn="ctr">
              <a:spcBef>
                <a:spcPts val="0"/>
              </a:spcBef>
              <a:buSzPct val="100000"/>
              <a:defRPr sz="4600"/>
            </a:lvl1pPr>
            <a:lvl2pPr lvl="1" rtl="0" algn="ctr">
              <a:spcBef>
                <a:spcPts val="0"/>
              </a:spcBef>
              <a:buSzPct val="100000"/>
              <a:defRPr sz="4800"/>
            </a:lvl2pPr>
            <a:lvl3pPr lvl="2" rtl="0" algn="ctr">
              <a:spcBef>
                <a:spcPts val="0"/>
              </a:spcBef>
              <a:buSzPct val="100000"/>
              <a:defRPr sz="4800"/>
            </a:lvl3pPr>
            <a:lvl4pPr lvl="3" rtl="0" algn="ctr">
              <a:spcBef>
                <a:spcPts val="0"/>
              </a:spcBef>
              <a:buSzPct val="100000"/>
              <a:defRPr sz="4800"/>
            </a:lvl4pPr>
            <a:lvl5pPr lvl="4" rtl="0" algn="ctr">
              <a:spcBef>
                <a:spcPts val="0"/>
              </a:spcBef>
              <a:buSzPct val="100000"/>
              <a:defRPr sz="4800"/>
            </a:lvl5pPr>
            <a:lvl6pPr lvl="5" rtl="0" algn="ctr">
              <a:spcBef>
                <a:spcPts val="0"/>
              </a:spcBef>
              <a:buSzPct val="100000"/>
              <a:defRPr sz="4800"/>
            </a:lvl6pPr>
            <a:lvl7pPr lvl="6" rtl="0" algn="ctr">
              <a:spcBef>
                <a:spcPts val="0"/>
              </a:spcBef>
              <a:buSzPct val="100000"/>
              <a:defRPr sz="4800"/>
            </a:lvl7pPr>
            <a:lvl8pPr lvl="7" rtl="0" algn="ctr">
              <a:spcBef>
                <a:spcPts val="0"/>
              </a:spcBef>
              <a:buSzPct val="100000"/>
              <a:defRPr sz="4800"/>
            </a:lvl8pPr>
            <a:lvl9pPr lvl="8" rtl="0" algn="ctr">
              <a:spcBef>
                <a:spcPts val="0"/>
              </a:spcBef>
              <a:buSzPct val="100000"/>
              <a:defRPr sz="4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7" name="Shape 17"/>
        <p:cNvGrpSpPr/>
        <p:nvPr/>
      </p:nvGrpSpPr>
      <p:grpSpPr>
        <a:xfrm>
          <a:off x="0" y="0"/>
          <a:ext cx="0" cy="0"/>
          <a:chOff x="0" y="0"/>
          <a:chExt cx="0" cy="0"/>
        </a:xfrm>
      </p:grpSpPr>
      <p:sp>
        <p:nvSpPr>
          <p:cNvPr id="18" name="Shape 18"/>
          <p:cNvSpPr txBox="1"/>
          <p:nvPr>
            <p:ph type="title"/>
          </p:nvPr>
        </p:nvSpPr>
        <p:spPr>
          <a:xfrm>
            <a:off x="671250" y="2141250"/>
            <a:ext cx="7852200" cy="8610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9" name="Shape 19"/>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buClr>
                <a:srgbClr val="FFFFFF"/>
              </a:buClr>
              <a:defRPr>
                <a:solidFill>
                  <a:srgbClr val="FFFFFF"/>
                </a:solidFill>
              </a:defRPr>
            </a:lvl1pPr>
            <a:lvl2pPr lvl="1">
              <a:spcBef>
                <a:spcPts val="0"/>
              </a:spcBef>
              <a:buClr>
                <a:srgbClr val="FFFFFF"/>
              </a:buClr>
              <a:defRPr>
                <a:solidFill>
                  <a:srgbClr val="FFFFFF"/>
                </a:solidFill>
              </a:defRPr>
            </a:lvl2pPr>
            <a:lvl3pPr lvl="2">
              <a:spcBef>
                <a:spcPts val="0"/>
              </a:spcBef>
              <a:buClr>
                <a:srgbClr val="FFFFFF"/>
              </a:buClr>
              <a:defRPr>
                <a:solidFill>
                  <a:srgbClr val="FFFFFF"/>
                </a:solidFill>
              </a:defRPr>
            </a:lvl3pPr>
            <a:lvl4pPr lvl="3">
              <a:spcBef>
                <a:spcPts val="0"/>
              </a:spcBef>
              <a:buClr>
                <a:srgbClr val="FFFFFF"/>
              </a:buClr>
              <a:defRPr>
                <a:solidFill>
                  <a:srgbClr val="FFFFFF"/>
                </a:solidFill>
              </a:defRPr>
            </a:lvl4pPr>
            <a:lvl5pPr lvl="4">
              <a:spcBef>
                <a:spcPts val="0"/>
              </a:spcBef>
              <a:buClr>
                <a:srgbClr val="FFFFFF"/>
              </a:buClr>
              <a:defRPr>
                <a:solidFill>
                  <a:srgbClr val="FFFFFF"/>
                </a:solidFill>
              </a:defRPr>
            </a:lvl5pPr>
            <a:lvl6pPr lvl="5">
              <a:spcBef>
                <a:spcPts val="0"/>
              </a:spcBef>
              <a:buClr>
                <a:srgbClr val="FFFFFF"/>
              </a:buClr>
              <a:defRPr>
                <a:solidFill>
                  <a:srgbClr val="FFFFFF"/>
                </a:solidFill>
              </a:defRPr>
            </a:lvl6pPr>
            <a:lvl7pPr lvl="6">
              <a:spcBef>
                <a:spcPts val="0"/>
              </a:spcBef>
              <a:buClr>
                <a:srgbClr val="FFFFFF"/>
              </a:buClr>
              <a:defRPr>
                <a:solidFill>
                  <a:srgbClr val="FFFFFF"/>
                </a:solidFill>
              </a:defRPr>
            </a:lvl7pPr>
            <a:lvl8pPr lvl="7">
              <a:spcBef>
                <a:spcPts val="0"/>
              </a:spcBef>
              <a:buClr>
                <a:srgbClr val="FFFFFF"/>
              </a:buClr>
              <a:defRPr>
                <a:solidFill>
                  <a:srgbClr val="FFFFFF"/>
                </a:solidFill>
              </a:defRPr>
            </a:lvl8pPr>
            <a:lvl9pPr lvl="8">
              <a:spcBef>
                <a:spcPts val="0"/>
              </a:spcBef>
              <a:buClr>
                <a:srgbClr val="FFFFFF"/>
              </a:buClr>
              <a:defRPr>
                <a:solidFill>
                  <a:srgbClr val="FFFFFF"/>
                </a:solidFill>
              </a:defRPr>
            </a:lvl9pPr>
          </a:lstStyle>
          <a:p/>
        </p:txBody>
      </p:sp>
      <p:sp>
        <p:nvSpPr>
          <p:cNvPr id="23" name="Shape 23"/>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sp>
        <p:nvSpPr>
          <p:cNvPr id="25" name="Shape 25"/>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6" name="Shape 26"/>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Clr>
                <a:srgbClr val="FFFFFF"/>
              </a:buClr>
              <a:buSzPct val="100000"/>
              <a:defRPr sz="1400">
                <a:solidFill>
                  <a:srgbClr val="FFFFFF"/>
                </a:solidFill>
              </a:defRPr>
            </a:lvl1pPr>
            <a:lvl2pPr lvl="1">
              <a:spcBef>
                <a:spcPts val="0"/>
              </a:spcBef>
              <a:buClr>
                <a:srgbClr val="FFFFFF"/>
              </a:buClr>
              <a:buSzPct val="100000"/>
              <a:defRPr sz="1200">
                <a:solidFill>
                  <a:srgbClr val="FFFFFF"/>
                </a:solidFill>
              </a:defRPr>
            </a:lvl2pPr>
            <a:lvl3pPr lvl="2">
              <a:spcBef>
                <a:spcPts val="0"/>
              </a:spcBef>
              <a:buClr>
                <a:srgbClr val="FFFFFF"/>
              </a:buClr>
              <a:buSzPct val="100000"/>
              <a:defRPr sz="1200">
                <a:solidFill>
                  <a:srgbClr val="FFFFFF"/>
                </a:solidFill>
              </a:defRPr>
            </a:lvl3pPr>
            <a:lvl4pPr lvl="3">
              <a:spcBef>
                <a:spcPts val="0"/>
              </a:spcBef>
              <a:buClr>
                <a:srgbClr val="FFFFFF"/>
              </a:buClr>
              <a:buSzPct val="100000"/>
              <a:defRPr sz="1200">
                <a:solidFill>
                  <a:srgbClr val="FFFFFF"/>
                </a:solidFill>
              </a:defRPr>
            </a:lvl4pPr>
            <a:lvl5pPr lvl="4">
              <a:spcBef>
                <a:spcPts val="0"/>
              </a:spcBef>
              <a:buClr>
                <a:srgbClr val="FFFFFF"/>
              </a:buClr>
              <a:buSzPct val="100000"/>
              <a:defRPr sz="1200">
                <a:solidFill>
                  <a:srgbClr val="FFFFFF"/>
                </a:solidFill>
              </a:defRPr>
            </a:lvl5pPr>
            <a:lvl6pPr lvl="5">
              <a:spcBef>
                <a:spcPts val="0"/>
              </a:spcBef>
              <a:buClr>
                <a:srgbClr val="FFFFFF"/>
              </a:buClr>
              <a:buSzPct val="100000"/>
              <a:defRPr sz="1200">
                <a:solidFill>
                  <a:srgbClr val="FFFFFF"/>
                </a:solidFill>
              </a:defRPr>
            </a:lvl6pPr>
            <a:lvl7pPr lvl="6">
              <a:spcBef>
                <a:spcPts val="0"/>
              </a:spcBef>
              <a:buClr>
                <a:srgbClr val="FFFFFF"/>
              </a:buClr>
              <a:buSzPct val="100000"/>
              <a:defRPr sz="1200">
                <a:solidFill>
                  <a:srgbClr val="FFFFFF"/>
                </a:solidFill>
              </a:defRPr>
            </a:lvl7pPr>
            <a:lvl8pPr lvl="7">
              <a:spcBef>
                <a:spcPts val="0"/>
              </a:spcBef>
              <a:buClr>
                <a:srgbClr val="FFFFFF"/>
              </a:buClr>
              <a:buSzPct val="100000"/>
              <a:defRPr sz="1200">
                <a:solidFill>
                  <a:srgbClr val="FFFFFF"/>
                </a:solidFill>
              </a:defRPr>
            </a:lvl8pPr>
            <a:lvl9pPr lvl="8">
              <a:spcBef>
                <a:spcPts val="0"/>
              </a:spcBef>
              <a:buClr>
                <a:srgbClr val="FFFFFF"/>
              </a:buClr>
              <a:buSzPct val="100000"/>
              <a:defRPr sz="1200">
                <a:solidFill>
                  <a:srgbClr val="FFFFFF"/>
                </a:solidFill>
              </a:defRPr>
            </a:lvl9pPr>
          </a:lstStyle>
          <a:p/>
        </p:txBody>
      </p:sp>
      <p:sp>
        <p:nvSpPr>
          <p:cNvPr id="27" name="Shape 27"/>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Clr>
                <a:srgbClr val="FFFFFF"/>
              </a:buClr>
              <a:buSzPct val="100000"/>
              <a:defRPr sz="1400">
                <a:solidFill>
                  <a:srgbClr val="FFFFFF"/>
                </a:solidFill>
              </a:defRPr>
            </a:lvl1pPr>
            <a:lvl2pPr lvl="1">
              <a:spcBef>
                <a:spcPts val="0"/>
              </a:spcBef>
              <a:buClr>
                <a:srgbClr val="FFFFFF"/>
              </a:buClr>
              <a:buSzPct val="100000"/>
              <a:defRPr sz="1200">
                <a:solidFill>
                  <a:srgbClr val="FFFFFF"/>
                </a:solidFill>
              </a:defRPr>
            </a:lvl2pPr>
            <a:lvl3pPr lvl="2">
              <a:spcBef>
                <a:spcPts val="0"/>
              </a:spcBef>
              <a:buClr>
                <a:srgbClr val="FFFFFF"/>
              </a:buClr>
              <a:buSzPct val="100000"/>
              <a:defRPr sz="1200">
                <a:solidFill>
                  <a:srgbClr val="FFFFFF"/>
                </a:solidFill>
              </a:defRPr>
            </a:lvl3pPr>
            <a:lvl4pPr lvl="3">
              <a:spcBef>
                <a:spcPts val="0"/>
              </a:spcBef>
              <a:buClr>
                <a:srgbClr val="FFFFFF"/>
              </a:buClr>
              <a:buSzPct val="100000"/>
              <a:defRPr sz="1200">
                <a:solidFill>
                  <a:srgbClr val="FFFFFF"/>
                </a:solidFill>
              </a:defRPr>
            </a:lvl4pPr>
            <a:lvl5pPr lvl="4">
              <a:spcBef>
                <a:spcPts val="0"/>
              </a:spcBef>
              <a:buClr>
                <a:srgbClr val="FFFFFF"/>
              </a:buClr>
              <a:buSzPct val="100000"/>
              <a:defRPr sz="1200">
                <a:solidFill>
                  <a:srgbClr val="FFFFFF"/>
                </a:solidFill>
              </a:defRPr>
            </a:lvl5pPr>
            <a:lvl6pPr lvl="5">
              <a:spcBef>
                <a:spcPts val="0"/>
              </a:spcBef>
              <a:buClr>
                <a:srgbClr val="FFFFFF"/>
              </a:buClr>
              <a:buSzPct val="100000"/>
              <a:defRPr sz="1200">
                <a:solidFill>
                  <a:srgbClr val="FFFFFF"/>
                </a:solidFill>
              </a:defRPr>
            </a:lvl6pPr>
            <a:lvl7pPr lvl="6">
              <a:spcBef>
                <a:spcPts val="0"/>
              </a:spcBef>
              <a:buClr>
                <a:srgbClr val="FFFFFF"/>
              </a:buClr>
              <a:buSzPct val="100000"/>
              <a:defRPr sz="1200">
                <a:solidFill>
                  <a:srgbClr val="FFFFFF"/>
                </a:solidFill>
              </a:defRPr>
            </a:lvl7pPr>
            <a:lvl8pPr lvl="7">
              <a:spcBef>
                <a:spcPts val="0"/>
              </a:spcBef>
              <a:buClr>
                <a:srgbClr val="FFFFFF"/>
              </a:buClr>
              <a:buSzPct val="100000"/>
              <a:defRPr sz="1200">
                <a:solidFill>
                  <a:srgbClr val="FFFFFF"/>
                </a:solidFill>
              </a:defRPr>
            </a:lvl8pPr>
            <a:lvl9pPr lvl="8">
              <a:spcBef>
                <a:spcPts val="0"/>
              </a:spcBef>
              <a:buClr>
                <a:srgbClr val="FFFFFF"/>
              </a:buClr>
              <a:buSzPct val="100000"/>
              <a:defRPr sz="1200">
                <a:solidFill>
                  <a:srgbClr val="FFFFFF"/>
                </a:solidFill>
              </a:defRPr>
            </a:lvl9pPr>
          </a:lstStyle>
          <a:p/>
        </p:txBody>
      </p:sp>
      <p:sp>
        <p:nvSpPr>
          <p:cNvPr id="28" name="Shape 2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9" name="Shape 29"/>
        <p:cNvGrpSpPr/>
        <p:nvPr/>
      </p:nvGrpSpPr>
      <p:grpSpPr>
        <a:xfrm>
          <a:off x="0" y="0"/>
          <a:ext cx="0" cy="0"/>
          <a:chOff x="0" y="0"/>
          <a:chExt cx="0" cy="0"/>
        </a:xfrm>
      </p:grpSpPr>
      <p:sp>
        <p:nvSpPr>
          <p:cNvPr id="30" name="Shape 30"/>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1" name="Shape 31"/>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2" name="Shape 32"/>
        <p:cNvGrpSpPr/>
        <p:nvPr/>
      </p:nvGrpSpPr>
      <p:grpSpPr>
        <a:xfrm>
          <a:off x="0" y="0"/>
          <a:ext cx="0" cy="0"/>
          <a:chOff x="0" y="0"/>
          <a:chExt cx="0" cy="0"/>
        </a:xfrm>
      </p:grpSpPr>
      <p:sp>
        <p:nvSpPr>
          <p:cNvPr id="33" name="Shape 33"/>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4" name="Shape 34"/>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Clr>
                <a:srgbClr val="FFFFFF"/>
              </a:buClr>
              <a:buSzPct val="100000"/>
              <a:defRPr sz="1200">
                <a:solidFill>
                  <a:srgbClr val="FFFFFF"/>
                </a:solidFill>
              </a:defRPr>
            </a:lvl1pPr>
            <a:lvl2pPr lvl="1">
              <a:spcBef>
                <a:spcPts val="0"/>
              </a:spcBef>
              <a:buClr>
                <a:srgbClr val="FFFFFF"/>
              </a:buClr>
              <a:buSzPct val="100000"/>
              <a:defRPr sz="1200">
                <a:solidFill>
                  <a:srgbClr val="FFFFFF"/>
                </a:solidFill>
              </a:defRPr>
            </a:lvl2pPr>
            <a:lvl3pPr lvl="2">
              <a:spcBef>
                <a:spcPts val="0"/>
              </a:spcBef>
              <a:buClr>
                <a:srgbClr val="FFFFFF"/>
              </a:buClr>
              <a:buSzPct val="100000"/>
              <a:defRPr sz="1200">
                <a:solidFill>
                  <a:srgbClr val="FFFFFF"/>
                </a:solidFill>
              </a:defRPr>
            </a:lvl3pPr>
            <a:lvl4pPr lvl="3">
              <a:spcBef>
                <a:spcPts val="0"/>
              </a:spcBef>
              <a:buClr>
                <a:srgbClr val="FFFFFF"/>
              </a:buClr>
              <a:buSzPct val="100000"/>
              <a:defRPr sz="1200">
                <a:solidFill>
                  <a:srgbClr val="FFFFFF"/>
                </a:solidFill>
              </a:defRPr>
            </a:lvl4pPr>
            <a:lvl5pPr lvl="4">
              <a:spcBef>
                <a:spcPts val="0"/>
              </a:spcBef>
              <a:buClr>
                <a:srgbClr val="FFFFFF"/>
              </a:buClr>
              <a:buSzPct val="100000"/>
              <a:defRPr sz="1200">
                <a:solidFill>
                  <a:srgbClr val="FFFFFF"/>
                </a:solidFill>
              </a:defRPr>
            </a:lvl5pPr>
            <a:lvl6pPr lvl="5">
              <a:spcBef>
                <a:spcPts val="0"/>
              </a:spcBef>
              <a:buClr>
                <a:srgbClr val="FFFFFF"/>
              </a:buClr>
              <a:buSzPct val="100000"/>
              <a:defRPr sz="1200">
                <a:solidFill>
                  <a:srgbClr val="FFFFFF"/>
                </a:solidFill>
              </a:defRPr>
            </a:lvl6pPr>
            <a:lvl7pPr lvl="6">
              <a:spcBef>
                <a:spcPts val="0"/>
              </a:spcBef>
              <a:buClr>
                <a:srgbClr val="FFFFFF"/>
              </a:buClr>
              <a:buSzPct val="100000"/>
              <a:defRPr sz="1200">
                <a:solidFill>
                  <a:srgbClr val="FFFFFF"/>
                </a:solidFill>
              </a:defRPr>
            </a:lvl7pPr>
            <a:lvl8pPr lvl="7">
              <a:spcBef>
                <a:spcPts val="0"/>
              </a:spcBef>
              <a:buClr>
                <a:srgbClr val="FFFFFF"/>
              </a:buClr>
              <a:buSzPct val="100000"/>
              <a:defRPr sz="1200">
                <a:solidFill>
                  <a:srgbClr val="FFFFFF"/>
                </a:solidFill>
              </a:defRPr>
            </a:lvl8pPr>
            <a:lvl9pPr lvl="8">
              <a:spcBef>
                <a:spcPts val="0"/>
              </a:spcBef>
              <a:buClr>
                <a:srgbClr val="FFFFFF"/>
              </a:buClr>
              <a:buSzPct val="100000"/>
              <a:defRPr sz="1200">
                <a:solidFill>
                  <a:srgbClr val="FFFFFF"/>
                </a:solidFill>
              </a:defRPr>
            </a:lvl9pPr>
          </a:lstStyle>
          <a:p/>
        </p:txBody>
      </p:sp>
      <p:sp>
        <p:nvSpPr>
          <p:cNvPr id="35" name="Shape 3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36" name="Shape 36"/>
        <p:cNvGrpSpPr/>
        <p:nvPr/>
      </p:nvGrpSpPr>
      <p:grpSpPr>
        <a:xfrm>
          <a:off x="0" y="0"/>
          <a:ext cx="0" cy="0"/>
          <a:chOff x="0" y="0"/>
          <a:chExt cx="0" cy="0"/>
        </a:xfrm>
      </p:grpSpPr>
      <p:sp>
        <p:nvSpPr>
          <p:cNvPr id="37" name="Shape 37"/>
          <p:cNvSpPr txBox="1"/>
          <p:nvPr>
            <p:ph type="title"/>
          </p:nvPr>
        </p:nvSpPr>
        <p:spPr>
          <a:xfrm>
            <a:off x="490250" y="526350"/>
            <a:ext cx="6227100" cy="4090800"/>
          </a:xfrm>
          <a:prstGeom prst="rect">
            <a:avLst/>
          </a:prstGeom>
        </p:spPr>
        <p:txBody>
          <a:bodyPr anchorCtr="0" anchor="ctr"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38" name="Shape 3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9"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41" name="Shape 4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2" name="Shape 42"/>
          <p:cNvSpPr txBox="1"/>
          <p:nvPr>
            <p:ph type="title"/>
          </p:nvPr>
        </p:nvSpPr>
        <p:spPr>
          <a:xfrm>
            <a:off x="265500" y="1081400"/>
            <a:ext cx="4045200" cy="1710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3" name="Shape 43"/>
          <p:cNvSpPr txBox="1"/>
          <p:nvPr>
            <p:ph idx="1" type="subTitle"/>
          </p:nvPr>
        </p:nvSpPr>
        <p:spPr>
          <a:xfrm>
            <a:off x="265500" y="2845200"/>
            <a:ext cx="4045200" cy="1345500"/>
          </a:xfrm>
          <a:prstGeom prst="rect">
            <a:avLst/>
          </a:prstGeom>
        </p:spPr>
        <p:txBody>
          <a:bodyPr anchorCtr="0" anchor="t" bIns="91425" lIns="91425" rIns="91425" tIns="91425"/>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p:txBody>
      </p:sp>
      <p:sp>
        <p:nvSpPr>
          <p:cNvPr id="44" name="Shape 44"/>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5" name="Shape 4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6" name="Shape 46"/>
        <p:cNvGrpSpPr/>
        <p:nvPr/>
      </p:nvGrpSpPr>
      <p:grpSpPr>
        <a:xfrm>
          <a:off x="0" y="0"/>
          <a:ext cx="0" cy="0"/>
          <a:chOff x="0" y="0"/>
          <a:chExt cx="0" cy="0"/>
        </a:xfrm>
      </p:grpSpPr>
      <p:sp>
        <p:nvSpPr>
          <p:cNvPr id="47" name="Shape 47"/>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p:txBody>
      </p:sp>
      <p:sp>
        <p:nvSpPr>
          <p:cNvPr id="48" name="Shape 4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rgbClr val="FFFFFF"/>
              </a:buClr>
              <a:buSzPct val="100000"/>
              <a:buFont typeface="Average"/>
              <a:defRPr sz="1800">
                <a:solidFill>
                  <a:srgbClr val="FFFFFF"/>
                </a:solidFill>
                <a:latin typeface="Average"/>
                <a:ea typeface="Average"/>
                <a:cs typeface="Average"/>
                <a:sym typeface="Average"/>
              </a:defRPr>
            </a:lvl1pPr>
            <a:lvl2pPr lvl="1">
              <a:lnSpc>
                <a:spcPct val="115000"/>
              </a:lnSpc>
              <a:spcBef>
                <a:spcPts val="0"/>
              </a:spcBef>
              <a:spcAft>
                <a:spcPts val="1600"/>
              </a:spcAft>
              <a:buClr>
                <a:srgbClr val="FFFFFF"/>
              </a:buClr>
              <a:buFont typeface="Average"/>
              <a:defRPr>
                <a:solidFill>
                  <a:srgbClr val="FFFFFF"/>
                </a:solidFill>
                <a:latin typeface="Average"/>
                <a:ea typeface="Average"/>
                <a:cs typeface="Average"/>
                <a:sym typeface="Average"/>
              </a:defRPr>
            </a:lvl2pPr>
            <a:lvl3pPr lvl="2">
              <a:lnSpc>
                <a:spcPct val="115000"/>
              </a:lnSpc>
              <a:spcBef>
                <a:spcPts val="0"/>
              </a:spcBef>
              <a:spcAft>
                <a:spcPts val="1600"/>
              </a:spcAft>
              <a:buClr>
                <a:srgbClr val="FFFFFF"/>
              </a:buClr>
              <a:buFont typeface="Average"/>
              <a:defRPr>
                <a:solidFill>
                  <a:srgbClr val="FFFFFF"/>
                </a:solidFill>
                <a:latin typeface="Average"/>
                <a:ea typeface="Average"/>
                <a:cs typeface="Average"/>
                <a:sym typeface="Average"/>
              </a:defRPr>
            </a:lvl3pPr>
            <a:lvl4pPr lvl="3">
              <a:lnSpc>
                <a:spcPct val="115000"/>
              </a:lnSpc>
              <a:spcBef>
                <a:spcPts val="0"/>
              </a:spcBef>
              <a:spcAft>
                <a:spcPts val="1600"/>
              </a:spcAft>
              <a:buClr>
                <a:srgbClr val="FFFFFF"/>
              </a:buClr>
              <a:buFont typeface="Average"/>
              <a:defRPr>
                <a:solidFill>
                  <a:srgbClr val="FFFFFF"/>
                </a:solidFill>
                <a:latin typeface="Average"/>
                <a:ea typeface="Average"/>
                <a:cs typeface="Average"/>
                <a:sym typeface="Average"/>
              </a:defRPr>
            </a:lvl4pPr>
            <a:lvl5pPr lvl="4">
              <a:lnSpc>
                <a:spcPct val="115000"/>
              </a:lnSpc>
              <a:spcBef>
                <a:spcPts val="0"/>
              </a:spcBef>
              <a:spcAft>
                <a:spcPts val="1600"/>
              </a:spcAft>
              <a:buClr>
                <a:srgbClr val="FFFFFF"/>
              </a:buClr>
              <a:buFont typeface="Average"/>
              <a:defRPr>
                <a:solidFill>
                  <a:srgbClr val="FFFFFF"/>
                </a:solidFill>
                <a:latin typeface="Average"/>
                <a:ea typeface="Average"/>
                <a:cs typeface="Average"/>
                <a:sym typeface="Average"/>
              </a:defRPr>
            </a:lvl5pPr>
            <a:lvl6pPr lvl="5">
              <a:lnSpc>
                <a:spcPct val="115000"/>
              </a:lnSpc>
              <a:spcBef>
                <a:spcPts val="0"/>
              </a:spcBef>
              <a:spcAft>
                <a:spcPts val="1600"/>
              </a:spcAft>
              <a:buClr>
                <a:srgbClr val="FFFFFF"/>
              </a:buClr>
              <a:buFont typeface="Average"/>
              <a:defRPr>
                <a:solidFill>
                  <a:srgbClr val="FFFFFF"/>
                </a:solidFill>
                <a:latin typeface="Average"/>
                <a:ea typeface="Average"/>
                <a:cs typeface="Average"/>
                <a:sym typeface="Average"/>
              </a:defRPr>
            </a:lvl6pPr>
            <a:lvl7pPr lvl="6">
              <a:lnSpc>
                <a:spcPct val="115000"/>
              </a:lnSpc>
              <a:spcBef>
                <a:spcPts val="0"/>
              </a:spcBef>
              <a:spcAft>
                <a:spcPts val="1600"/>
              </a:spcAft>
              <a:buClr>
                <a:srgbClr val="FFFFFF"/>
              </a:buClr>
              <a:buFont typeface="Average"/>
              <a:defRPr>
                <a:solidFill>
                  <a:srgbClr val="FFFFFF"/>
                </a:solidFill>
                <a:latin typeface="Average"/>
                <a:ea typeface="Average"/>
                <a:cs typeface="Average"/>
                <a:sym typeface="Average"/>
              </a:defRPr>
            </a:lvl7pPr>
            <a:lvl8pPr lvl="7">
              <a:lnSpc>
                <a:spcPct val="115000"/>
              </a:lnSpc>
              <a:spcBef>
                <a:spcPts val="0"/>
              </a:spcBef>
              <a:spcAft>
                <a:spcPts val="1600"/>
              </a:spcAft>
              <a:buClr>
                <a:srgbClr val="FFFFFF"/>
              </a:buClr>
              <a:buFont typeface="Average"/>
              <a:defRPr>
                <a:solidFill>
                  <a:srgbClr val="FFFFFF"/>
                </a:solidFill>
                <a:latin typeface="Average"/>
                <a:ea typeface="Average"/>
                <a:cs typeface="Average"/>
                <a:sym typeface="Average"/>
              </a:defRPr>
            </a:lvl8pPr>
            <a:lvl9pPr lvl="8">
              <a:lnSpc>
                <a:spcPct val="115000"/>
              </a:lnSpc>
              <a:spcBef>
                <a:spcPts val="0"/>
              </a:spcBef>
              <a:spcAft>
                <a:spcPts val="1600"/>
              </a:spcAft>
              <a:buClr>
                <a:srgbClr val="FFFFFF"/>
              </a:buClr>
              <a:buFont typeface="Average"/>
              <a:defRPr>
                <a:solidFill>
                  <a:srgbClr val="FFFFFF"/>
                </a:solidFill>
                <a:latin typeface="Average"/>
                <a:ea typeface="Average"/>
                <a:cs typeface="Average"/>
                <a:sym typeface="Average"/>
              </a:defRPr>
            </a:lvl9pPr>
          </a:lstStyle>
          <a:p/>
        </p:txBody>
      </p:sp>
      <p:sp>
        <p:nvSpPr>
          <p:cNvPr id="8" name="Shape 8"/>
          <p:cNvSpPr txBox="1"/>
          <p:nvPr>
            <p:ph idx="12" type="sldNum"/>
          </p:nvPr>
        </p:nvSpPr>
        <p:spPr>
          <a:xfrm>
            <a:off x="8490250" y="4681009"/>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accent3"/>
                </a:solidFill>
                <a:latin typeface="Average"/>
                <a:ea typeface="Average"/>
                <a:cs typeface="Average"/>
                <a:sym typeface="Average"/>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09.png"/><Relationship Id="rId4" Type="http://schemas.openxmlformats.org/officeDocument/2006/relationships/image" Target="../media/image0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03.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0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09.png"/><Relationship Id="rId4" Type="http://schemas.openxmlformats.org/officeDocument/2006/relationships/image" Target="../media/image0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0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0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0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0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0.png"/><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youtube.com/v/Vvp9POJPZr8" TargetMode="External"/><Relationship Id="rId4" Type="http://schemas.openxmlformats.org/officeDocument/2006/relationships/image" Target="../media/image0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0" name="Shape 60"/>
        <p:cNvGrpSpPr/>
        <p:nvPr/>
      </p:nvGrpSpPr>
      <p:grpSpPr>
        <a:xfrm>
          <a:off x="0" y="0"/>
          <a:ext cx="0" cy="0"/>
          <a:chOff x="0" y="0"/>
          <a:chExt cx="0" cy="0"/>
        </a:xfrm>
      </p:grpSpPr>
      <p:sp>
        <p:nvSpPr>
          <p:cNvPr id="61" name="Shape 61"/>
          <p:cNvSpPr txBox="1"/>
          <p:nvPr>
            <p:ph type="ctrTitle"/>
          </p:nvPr>
        </p:nvSpPr>
        <p:spPr>
          <a:xfrm>
            <a:off x="1616100" y="1484250"/>
            <a:ext cx="5911800" cy="2175000"/>
          </a:xfrm>
          <a:prstGeom prst="rect">
            <a:avLst/>
          </a:prstGeom>
        </p:spPr>
        <p:txBody>
          <a:bodyPr anchorCtr="0" anchor="ctr" bIns="91425" lIns="91425" rIns="91425" tIns="91425">
            <a:noAutofit/>
          </a:bodyPr>
          <a:lstStyle/>
          <a:p>
            <a:pPr lvl="0">
              <a:spcBef>
                <a:spcPts val="0"/>
              </a:spcBef>
              <a:buNone/>
            </a:pPr>
            <a:r>
              <a:rPr lang="en" sz="4400">
                <a:solidFill>
                  <a:srgbClr val="3772CB"/>
                </a:solidFill>
                <a:latin typeface="Consolas"/>
                <a:ea typeface="Consolas"/>
                <a:cs typeface="Consolas"/>
                <a:sym typeface="Consolas"/>
              </a:rPr>
              <a:t>while</a:t>
            </a:r>
            <a:r>
              <a:rPr lang="en" sz="4400">
                <a:latin typeface="Consolas"/>
                <a:ea typeface="Consolas"/>
                <a:cs typeface="Consolas"/>
                <a:sym typeface="Consolas"/>
              </a:rPr>
              <a:t>(</a:t>
            </a:r>
            <a:r>
              <a:rPr lang="en" sz="4400">
                <a:solidFill>
                  <a:srgbClr val="3772CB"/>
                </a:solidFill>
                <a:latin typeface="Consolas"/>
                <a:ea typeface="Consolas"/>
                <a:cs typeface="Consolas"/>
                <a:sym typeface="Consolas"/>
              </a:rPr>
              <a:t>true</a:t>
            </a:r>
            <a:r>
              <a:rPr lang="en" sz="4400">
                <a:solidFill>
                  <a:srgbClr val="FFFFFF"/>
                </a:solidFill>
                <a:latin typeface="Consolas"/>
                <a:ea typeface="Consolas"/>
                <a:cs typeface="Consolas"/>
                <a:sym typeface="Consolas"/>
              </a:rPr>
              <a:t>)</a:t>
            </a:r>
            <a:r>
              <a:rPr lang="en" sz="4400">
                <a:latin typeface="Consolas"/>
                <a:ea typeface="Consolas"/>
                <a:cs typeface="Consolas"/>
                <a:sym typeface="Consolas"/>
              </a:rPr>
              <a:t>{}</a:t>
            </a:r>
          </a:p>
          <a:p>
            <a:pPr lvl="0">
              <a:spcBef>
                <a:spcPts val="0"/>
              </a:spcBef>
              <a:buNone/>
            </a:pPr>
            <a:r>
              <a:rPr lang="en">
                <a:latin typeface="Consolas"/>
                <a:ea typeface="Consolas"/>
                <a:cs typeface="Consolas"/>
                <a:sym typeface="Consolas"/>
              </a:rPr>
              <a:t>Presents</a:t>
            </a:r>
          </a:p>
          <a:p>
            <a:pPr lvl="0" rtl="0">
              <a:spcBef>
                <a:spcPts val="0"/>
              </a:spcBef>
              <a:buNone/>
            </a:pPr>
            <a:r>
              <a:rPr lang="en">
                <a:latin typeface="Consolas"/>
                <a:ea typeface="Consolas"/>
                <a:cs typeface="Consolas"/>
                <a:sym typeface="Consolas"/>
              </a:rPr>
              <a:t>Ping.IT</a:t>
            </a:r>
          </a:p>
        </p:txBody>
      </p:sp>
      <p:sp>
        <p:nvSpPr>
          <p:cNvPr id="62" name="Shape 62"/>
          <p:cNvSpPr txBox="1"/>
          <p:nvPr>
            <p:ph idx="4294967295" type="body"/>
          </p:nvPr>
        </p:nvSpPr>
        <p:spPr>
          <a:xfrm>
            <a:off x="488400" y="4742700"/>
            <a:ext cx="8167200" cy="400800"/>
          </a:xfrm>
          <a:prstGeom prst="rect">
            <a:avLst/>
          </a:prstGeom>
        </p:spPr>
        <p:txBody>
          <a:bodyPr anchorCtr="0" anchor="t" bIns="91425" lIns="91425" rIns="91425" tIns="91425">
            <a:noAutofit/>
          </a:bodyPr>
          <a:lstStyle/>
          <a:p>
            <a:pPr indent="0" lvl="0" marL="0" marR="0" rtl="0" algn="ctr">
              <a:lnSpc>
                <a:spcPct val="115000"/>
              </a:lnSpc>
              <a:spcBef>
                <a:spcPts val="0"/>
              </a:spcBef>
              <a:spcAft>
                <a:spcPts val="1600"/>
              </a:spcAft>
              <a:buNone/>
            </a:pPr>
            <a:r>
              <a:rPr lang="en">
                <a:solidFill>
                  <a:schemeClr val="dk1"/>
                </a:solidFill>
              </a:rPr>
              <a:t>Stuart Bowman, Zared Hollabaugh, Caelan Mayberry, Ben Stegner, Justin Sybrandt</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6" name="Shape 116"/>
        <p:cNvGrpSpPr/>
        <p:nvPr/>
      </p:nvGrpSpPr>
      <p:grpSpPr>
        <a:xfrm>
          <a:off x="0" y="0"/>
          <a:ext cx="0" cy="0"/>
          <a:chOff x="0" y="0"/>
          <a:chExt cx="0" cy="0"/>
        </a:xfrm>
      </p:grpSpPr>
      <p:sp>
        <p:nvSpPr>
          <p:cNvPr id="117" name="Shape 117"/>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Development &amp; Testing Process</a:t>
            </a:r>
          </a:p>
        </p:txBody>
      </p:sp>
      <p:sp>
        <p:nvSpPr>
          <p:cNvPr id="118" name="Shape 118"/>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spcBef>
                <a:spcPts val="0"/>
              </a:spcBef>
              <a:buNone/>
            </a:pPr>
            <a:r>
              <a:rPr lang="en" sz="2400">
                <a:solidFill>
                  <a:srgbClr val="B7B7B7"/>
                </a:solidFill>
              </a:rPr>
              <a:t>Independent work</a:t>
            </a:r>
          </a:p>
          <a:p>
            <a:pPr lvl="0" rtl="0">
              <a:spcBef>
                <a:spcPts val="0"/>
              </a:spcBef>
              <a:buNone/>
            </a:pPr>
            <a:r>
              <a:rPr lang="en" sz="2400">
                <a:solidFill>
                  <a:srgbClr val="B7B7B7"/>
                </a:solidFill>
              </a:rPr>
              <a:t>Build server</a:t>
            </a:r>
          </a:p>
          <a:p>
            <a:pPr lvl="0" rtl="0">
              <a:spcBef>
                <a:spcPts val="0"/>
              </a:spcBef>
              <a:buNone/>
            </a:pPr>
            <a:r>
              <a:rPr lang="en" sz="2400">
                <a:solidFill>
                  <a:schemeClr val="dk1"/>
                </a:solidFill>
              </a:rPr>
              <a:t>Bug Tracking</a:t>
            </a:r>
          </a:p>
          <a:p>
            <a:pPr lvl="0">
              <a:spcBef>
                <a:spcPts val="0"/>
              </a:spcBef>
              <a:buNone/>
            </a:pPr>
            <a:r>
              <a:rPr lang="en" sz="2400">
                <a:solidFill>
                  <a:schemeClr val="dk1"/>
                </a:solidFill>
              </a:rPr>
              <a:t>	Categorized, tracked, and assigned bugs</a:t>
            </a:r>
          </a:p>
          <a:p>
            <a:pPr lvl="0" rtl="0">
              <a:spcBef>
                <a:spcPts val="0"/>
              </a:spcBef>
              <a:buNone/>
            </a:pPr>
            <a:r>
              <a:rPr lang="en" sz="2400">
                <a:solidFill>
                  <a:schemeClr val="dk1"/>
                </a:solidFill>
              </a:rPr>
              <a:t>	Ensured bugs were fixed on time</a:t>
            </a: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2" name="Shape 122"/>
        <p:cNvGrpSpPr/>
        <p:nvPr/>
      </p:nvGrpSpPr>
      <p:grpSpPr>
        <a:xfrm>
          <a:off x="0" y="0"/>
          <a:ext cx="0" cy="0"/>
          <a:chOff x="0" y="0"/>
          <a:chExt cx="0" cy="0"/>
        </a:xfrm>
      </p:grpSpPr>
      <p:sp>
        <p:nvSpPr>
          <p:cNvPr id="123" name="Shape 12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Action Bar Changes</a:t>
            </a:r>
          </a:p>
        </p:txBody>
      </p:sp>
      <p:sp>
        <p:nvSpPr>
          <p:cNvPr id="124" name="Shape 124"/>
          <p:cNvSpPr txBox="1"/>
          <p:nvPr/>
        </p:nvSpPr>
        <p:spPr>
          <a:xfrm>
            <a:off x="311700" y="1357775"/>
            <a:ext cx="3673800" cy="3431400"/>
          </a:xfrm>
          <a:prstGeom prst="rect">
            <a:avLst/>
          </a:prstGeom>
          <a:noFill/>
          <a:ln>
            <a:noFill/>
          </a:ln>
        </p:spPr>
        <p:txBody>
          <a:bodyPr anchorCtr="0" anchor="t" bIns="91425" lIns="91425" rIns="91425" tIns="91425">
            <a:noAutofit/>
          </a:bodyPr>
          <a:lstStyle/>
          <a:p>
            <a:pPr lvl="0" rtl="0">
              <a:lnSpc>
                <a:spcPct val="115000"/>
              </a:lnSpc>
              <a:spcBef>
                <a:spcPts val="0"/>
              </a:spcBef>
              <a:spcAft>
                <a:spcPts val="1600"/>
              </a:spcAft>
              <a:buNone/>
            </a:pPr>
            <a:r>
              <a:rPr lang="en" sz="2400">
                <a:solidFill>
                  <a:schemeClr val="dk1"/>
                </a:solidFill>
                <a:latin typeface="Average"/>
                <a:ea typeface="Average"/>
                <a:cs typeface="Average"/>
                <a:sym typeface="Average"/>
              </a:rPr>
              <a:t>Size</a:t>
            </a:r>
          </a:p>
          <a:p>
            <a:pPr lvl="0" rtl="0">
              <a:lnSpc>
                <a:spcPct val="115000"/>
              </a:lnSpc>
              <a:spcBef>
                <a:spcPts val="0"/>
              </a:spcBef>
              <a:spcAft>
                <a:spcPts val="1600"/>
              </a:spcAft>
              <a:buNone/>
            </a:pPr>
            <a:r>
              <a:rPr lang="en" sz="2400">
                <a:solidFill>
                  <a:schemeClr val="dk1"/>
                </a:solidFill>
                <a:latin typeface="Average"/>
                <a:ea typeface="Average"/>
                <a:cs typeface="Average"/>
                <a:sym typeface="Average"/>
              </a:rPr>
              <a:t>Color</a:t>
            </a:r>
          </a:p>
          <a:p>
            <a:pPr lvl="0" rtl="0">
              <a:lnSpc>
                <a:spcPct val="115000"/>
              </a:lnSpc>
              <a:spcBef>
                <a:spcPts val="0"/>
              </a:spcBef>
              <a:spcAft>
                <a:spcPts val="1600"/>
              </a:spcAft>
              <a:buNone/>
            </a:pPr>
            <a:r>
              <a:rPr lang="en" sz="2400">
                <a:solidFill>
                  <a:schemeClr val="dk1"/>
                </a:solidFill>
                <a:latin typeface="Average"/>
                <a:ea typeface="Average"/>
                <a:cs typeface="Average"/>
                <a:sym typeface="Average"/>
              </a:rPr>
              <a:t>Text</a:t>
            </a:r>
          </a:p>
          <a:p>
            <a:pPr lvl="0" rtl="0">
              <a:lnSpc>
                <a:spcPct val="115000"/>
              </a:lnSpc>
              <a:spcBef>
                <a:spcPts val="0"/>
              </a:spcBef>
              <a:spcAft>
                <a:spcPts val="1600"/>
              </a:spcAft>
              <a:buNone/>
            </a:pPr>
            <a:r>
              <a:rPr lang="en" sz="2400">
                <a:solidFill>
                  <a:schemeClr val="dk1"/>
                </a:solidFill>
                <a:latin typeface="Average"/>
                <a:ea typeface="Average"/>
                <a:cs typeface="Average"/>
                <a:sym typeface="Average"/>
              </a:rPr>
              <a:t>Icon</a:t>
            </a:r>
          </a:p>
          <a:p>
            <a:pPr lvl="0" rtl="0">
              <a:lnSpc>
                <a:spcPct val="115000"/>
              </a:lnSpc>
              <a:spcBef>
                <a:spcPts val="0"/>
              </a:spcBef>
              <a:spcAft>
                <a:spcPts val="1600"/>
              </a:spcAft>
              <a:buNone/>
            </a:pPr>
            <a:r>
              <a:t/>
            </a:r>
            <a:endParaRPr sz="2400">
              <a:solidFill>
                <a:schemeClr val="dk1"/>
              </a:solidFill>
              <a:latin typeface="Average"/>
              <a:ea typeface="Average"/>
              <a:cs typeface="Average"/>
              <a:sym typeface="Average"/>
            </a:endParaRPr>
          </a:p>
        </p:txBody>
      </p:sp>
      <p:sp>
        <p:nvSpPr>
          <p:cNvPr id="125" name="Shape 125"/>
          <p:cNvSpPr/>
          <p:nvPr/>
        </p:nvSpPr>
        <p:spPr>
          <a:xfrm>
            <a:off x="3804250" y="2369400"/>
            <a:ext cx="1481100" cy="404700"/>
          </a:xfrm>
          <a:prstGeom prst="rect">
            <a:avLst/>
          </a:prstGeom>
          <a:noFill/>
          <a:ln>
            <a:noFill/>
          </a:ln>
        </p:spPr>
        <p:txBody>
          <a:bodyPr anchorCtr="0" anchor="ctr" bIns="91425" lIns="91425" rIns="91425" tIns="91425">
            <a:noAutofit/>
          </a:bodyPr>
          <a:lstStyle/>
          <a:p>
            <a:pPr lvl="0" rtl="0" algn="ctr">
              <a:spcBef>
                <a:spcPts val="0"/>
              </a:spcBef>
              <a:buNone/>
            </a:pPr>
            <a:r>
              <a:rPr b="1" lang="en" sz="2400" u="sng">
                <a:solidFill>
                  <a:srgbClr val="FFFFFF"/>
                </a:solidFill>
                <a:latin typeface="Oswald"/>
                <a:ea typeface="Oswald"/>
                <a:cs typeface="Oswald"/>
                <a:sym typeface="Oswald"/>
              </a:rPr>
              <a:t>Before</a:t>
            </a:r>
          </a:p>
        </p:txBody>
      </p:sp>
      <p:sp>
        <p:nvSpPr>
          <p:cNvPr id="126" name="Shape 126"/>
          <p:cNvSpPr/>
          <p:nvPr/>
        </p:nvSpPr>
        <p:spPr>
          <a:xfrm>
            <a:off x="6779237" y="2294050"/>
            <a:ext cx="1481100" cy="404700"/>
          </a:xfrm>
          <a:prstGeom prst="rect">
            <a:avLst/>
          </a:prstGeom>
          <a:noFill/>
          <a:ln>
            <a:noFill/>
          </a:ln>
        </p:spPr>
        <p:txBody>
          <a:bodyPr anchorCtr="0" anchor="ctr" bIns="91425" lIns="91425" rIns="91425" tIns="91425">
            <a:noAutofit/>
          </a:bodyPr>
          <a:lstStyle/>
          <a:p>
            <a:pPr lvl="0" rtl="0" algn="ctr">
              <a:spcBef>
                <a:spcPts val="0"/>
              </a:spcBef>
              <a:buNone/>
            </a:pPr>
            <a:r>
              <a:rPr b="1" lang="en" sz="2400" u="sng">
                <a:solidFill>
                  <a:srgbClr val="FFFFFF"/>
                </a:solidFill>
                <a:latin typeface="Oswald"/>
                <a:ea typeface="Oswald"/>
                <a:cs typeface="Oswald"/>
                <a:sym typeface="Oswald"/>
              </a:rPr>
              <a:t>After</a:t>
            </a:r>
          </a:p>
        </p:txBody>
      </p:sp>
      <p:pic>
        <p:nvPicPr>
          <p:cNvPr id="127" name="Shape 127"/>
          <p:cNvPicPr preferRelativeResize="0"/>
          <p:nvPr/>
        </p:nvPicPr>
        <p:blipFill>
          <a:blip r:embed="rId3">
            <a:alphaModFix/>
          </a:blip>
          <a:stretch>
            <a:fillRect/>
          </a:stretch>
        </p:blipFill>
        <p:spPr>
          <a:xfrm>
            <a:off x="5970656" y="2802309"/>
            <a:ext cx="3098267" cy="4664252"/>
          </a:xfrm>
          <a:prstGeom prst="rect">
            <a:avLst/>
          </a:prstGeom>
          <a:noFill/>
          <a:ln>
            <a:noFill/>
          </a:ln>
        </p:spPr>
      </p:pic>
      <p:pic>
        <p:nvPicPr>
          <p:cNvPr id="128" name="Shape 128"/>
          <p:cNvPicPr preferRelativeResize="0"/>
          <p:nvPr/>
        </p:nvPicPr>
        <p:blipFill>
          <a:blip r:embed="rId4">
            <a:alphaModFix/>
          </a:blip>
          <a:stretch>
            <a:fillRect/>
          </a:stretch>
        </p:blipFill>
        <p:spPr>
          <a:xfrm>
            <a:off x="2851950" y="2478349"/>
            <a:ext cx="3385713" cy="5312172"/>
          </a:xfrm>
          <a:prstGeom prst="rect">
            <a:avLst/>
          </a:prstGeom>
          <a:noFill/>
          <a:ln>
            <a:noFill/>
          </a:ln>
        </p:spPr>
      </p:pic>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2" name="Shape 132"/>
        <p:cNvGrpSpPr/>
        <p:nvPr/>
      </p:nvGrpSpPr>
      <p:grpSpPr>
        <a:xfrm>
          <a:off x="0" y="0"/>
          <a:ext cx="0" cy="0"/>
          <a:chOff x="0" y="0"/>
          <a:chExt cx="0" cy="0"/>
        </a:xfrm>
      </p:grpSpPr>
      <p:sp>
        <p:nvSpPr>
          <p:cNvPr id="133" name="Shape 133"/>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FAQ Changes</a:t>
            </a:r>
          </a:p>
        </p:txBody>
      </p:sp>
      <p:pic>
        <p:nvPicPr>
          <p:cNvPr id="134" name="Shape 134"/>
          <p:cNvPicPr preferRelativeResize="0"/>
          <p:nvPr/>
        </p:nvPicPr>
        <p:blipFill rotWithShape="1">
          <a:blip r:embed="rId3">
            <a:alphaModFix/>
          </a:blip>
          <a:srcRect b="0" l="0" r="0" t="0"/>
          <a:stretch/>
        </p:blipFill>
        <p:spPr>
          <a:xfrm>
            <a:off x="6425973" y="1029925"/>
            <a:ext cx="2406327" cy="3876022"/>
          </a:xfrm>
          <a:prstGeom prst="rect">
            <a:avLst/>
          </a:prstGeom>
          <a:noFill/>
          <a:ln>
            <a:noFill/>
          </a:ln>
        </p:spPr>
      </p:pic>
      <p:pic>
        <p:nvPicPr>
          <p:cNvPr id="135" name="Shape 135"/>
          <p:cNvPicPr preferRelativeResize="0"/>
          <p:nvPr/>
        </p:nvPicPr>
        <p:blipFill rotWithShape="1">
          <a:blip r:embed="rId4">
            <a:alphaModFix/>
          </a:blip>
          <a:srcRect b="0" l="0" r="0" t="0"/>
          <a:stretch/>
        </p:blipFill>
        <p:spPr>
          <a:xfrm>
            <a:off x="3985347" y="760712"/>
            <a:ext cx="2629576" cy="4414452"/>
          </a:xfrm>
          <a:prstGeom prst="rect">
            <a:avLst/>
          </a:prstGeom>
          <a:noFill/>
          <a:ln>
            <a:noFill/>
          </a:ln>
        </p:spPr>
      </p:pic>
      <p:sp>
        <p:nvSpPr>
          <p:cNvPr id="136" name="Shape 136"/>
          <p:cNvSpPr txBox="1"/>
          <p:nvPr/>
        </p:nvSpPr>
        <p:spPr>
          <a:xfrm>
            <a:off x="311700" y="1357775"/>
            <a:ext cx="3673800" cy="3431400"/>
          </a:xfrm>
          <a:prstGeom prst="rect">
            <a:avLst/>
          </a:prstGeom>
          <a:noFill/>
          <a:ln>
            <a:noFill/>
          </a:ln>
        </p:spPr>
        <p:txBody>
          <a:bodyPr anchorCtr="0" anchor="t" bIns="91425" lIns="91425" rIns="91425" tIns="91425">
            <a:noAutofit/>
          </a:bodyPr>
          <a:lstStyle/>
          <a:p>
            <a:pPr lvl="0" rtl="0">
              <a:lnSpc>
                <a:spcPct val="115000"/>
              </a:lnSpc>
              <a:spcBef>
                <a:spcPts val="0"/>
              </a:spcBef>
              <a:spcAft>
                <a:spcPts val="1600"/>
              </a:spcAft>
              <a:buNone/>
            </a:pPr>
            <a:r>
              <a:rPr lang="en" sz="2400">
                <a:solidFill>
                  <a:schemeClr val="dk1"/>
                </a:solidFill>
                <a:latin typeface="Average"/>
                <a:ea typeface="Average"/>
                <a:cs typeface="Average"/>
                <a:sym typeface="Average"/>
              </a:rPr>
              <a:t>Removed search</a:t>
            </a:r>
          </a:p>
          <a:p>
            <a:pPr lvl="0" rtl="0">
              <a:lnSpc>
                <a:spcPct val="115000"/>
              </a:lnSpc>
              <a:spcBef>
                <a:spcPts val="0"/>
              </a:spcBef>
              <a:spcAft>
                <a:spcPts val="1600"/>
              </a:spcAft>
              <a:buNone/>
            </a:pPr>
            <a:r>
              <a:rPr lang="en" sz="2400">
                <a:solidFill>
                  <a:schemeClr val="dk1"/>
                </a:solidFill>
                <a:latin typeface="Average"/>
                <a:ea typeface="Average"/>
                <a:cs typeface="Average"/>
                <a:sym typeface="Average"/>
              </a:rPr>
              <a:t>Categories &amp; questions on same activity</a:t>
            </a:r>
          </a:p>
        </p:txBody>
      </p:sp>
      <p:sp>
        <p:nvSpPr>
          <p:cNvPr id="137" name="Shape 137"/>
          <p:cNvSpPr/>
          <p:nvPr/>
        </p:nvSpPr>
        <p:spPr>
          <a:xfrm>
            <a:off x="4559587" y="625225"/>
            <a:ext cx="1481100" cy="404700"/>
          </a:xfrm>
          <a:prstGeom prst="rect">
            <a:avLst/>
          </a:prstGeom>
          <a:noFill/>
          <a:ln>
            <a:noFill/>
          </a:ln>
        </p:spPr>
        <p:txBody>
          <a:bodyPr anchorCtr="0" anchor="ctr" bIns="91425" lIns="91425" rIns="91425" tIns="91425">
            <a:noAutofit/>
          </a:bodyPr>
          <a:lstStyle/>
          <a:p>
            <a:pPr lvl="0" rtl="0" algn="ctr">
              <a:spcBef>
                <a:spcPts val="0"/>
              </a:spcBef>
              <a:buNone/>
            </a:pPr>
            <a:r>
              <a:rPr b="1" lang="en" sz="2400" u="sng">
                <a:solidFill>
                  <a:srgbClr val="FFFFFF"/>
                </a:solidFill>
                <a:latin typeface="Oswald"/>
                <a:ea typeface="Oswald"/>
                <a:cs typeface="Oswald"/>
                <a:sym typeface="Oswald"/>
              </a:rPr>
              <a:t>Before</a:t>
            </a:r>
          </a:p>
        </p:txBody>
      </p:sp>
      <p:sp>
        <p:nvSpPr>
          <p:cNvPr id="138" name="Shape 138"/>
          <p:cNvSpPr/>
          <p:nvPr/>
        </p:nvSpPr>
        <p:spPr>
          <a:xfrm>
            <a:off x="6888575" y="625225"/>
            <a:ext cx="1481100" cy="404700"/>
          </a:xfrm>
          <a:prstGeom prst="rect">
            <a:avLst/>
          </a:prstGeom>
          <a:noFill/>
          <a:ln>
            <a:noFill/>
          </a:ln>
        </p:spPr>
        <p:txBody>
          <a:bodyPr anchorCtr="0" anchor="ctr" bIns="91425" lIns="91425" rIns="91425" tIns="91425">
            <a:noAutofit/>
          </a:bodyPr>
          <a:lstStyle/>
          <a:p>
            <a:pPr lvl="0" rtl="0" algn="ctr">
              <a:spcBef>
                <a:spcPts val="0"/>
              </a:spcBef>
              <a:buNone/>
            </a:pPr>
            <a:r>
              <a:rPr b="1" lang="en" sz="2400" u="sng">
                <a:solidFill>
                  <a:srgbClr val="FFFFFF"/>
                </a:solidFill>
                <a:latin typeface="Oswald"/>
                <a:ea typeface="Oswald"/>
                <a:cs typeface="Oswald"/>
                <a:sym typeface="Oswald"/>
              </a:rPr>
              <a:t>After</a:t>
            </a:r>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2" name="Shape 142"/>
        <p:cNvGrpSpPr/>
        <p:nvPr/>
      </p:nvGrpSpPr>
      <p:grpSpPr>
        <a:xfrm>
          <a:off x="0" y="0"/>
          <a:ext cx="0" cy="0"/>
          <a:chOff x="0" y="0"/>
          <a:chExt cx="0" cy="0"/>
        </a:xfrm>
      </p:grpSpPr>
      <p:sp>
        <p:nvSpPr>
          <p:cNvPr id="143" name="Shape 143"/>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Chat Changes</a:t>
            </a:r>
          </a:p>
        </p:txBody>
      </p:sp>
      <p:pic>
        <p:nvPicPr>
          <p:cNvPr id="144" name="Shape 144"/>
          <p:cNvPicPr preferRelativeResize="0"/>
          <p:nvPr/>
        </p:nvPicPr>
        <p:blipFill rotWithShape="1">
          <a:blip r:embed="rId3">
            <a:alphaModFix/>
          </a:blip>
          <a:srcRect b="0" l="0" r="0" t="0"/>
          <a:stretch/>
        </p:blipFill>
        <p:spPr>
          <a:xfrm>
            <a:off x="6425973" y="1029925"/>
            <a:ext cx="2406327" cy="3876022"/>
          </a:xfrm>
          <a:prstGeom prst="rect">
            <a:avLst/>
          </a:prstGeom>
          <a:noFill/>
          <a:ln>
            <a:noFill/>
          </a:ln>
        </p:spPr>
      </p:pic>
      <p:pic>
        <p:nvPicPr>
          <p:cNvPr id="145" name="Shape 145"/>
          <p:cNvPicPr preferRelativeResize="0"/>
          <p:nvPr/>
        </p:nvPicPr>
        <p:blipFill rotWithShape="1">
          <a:blip r:embed="rId4">
            <a:alphaModFix/>
          </a:blip>
          <a:srcRect b="0" l="0" r="0" t="0"/>
          <a:stretch/>
        </p:blipFill>
        <p:spPr>
          <a:xfrm>
            <a:off x="3983722" y="760712"/>
            <a:ext cx="2629576" cy="4414452"/>
          </a:xfrm>
          <a:prstGeom prst="rect">
            <a:avLst/>
          </a:prstGeom>
          <a:noFill/>
          <a:ln>
            <a:noFill/>
          </a:ln>
        </p:spPr>
      </p:pic>
      <p:sp>
        <p:nvSpPr>
          <p:cNvPr id="146" name="Shape 146"/>
          <p:cNvSpPr txBox="1"/>
          <p:nvPr/>
        </p:nvSpPr>
        <p:spPr>
          <a:xfrm>
            <a:off x="311700" y="1357775"/>
            <a:ext cx="3673800" cy="3431400"/>
          </a:xfrm>
          <a:prstGeom prst="rect">
            <a:avLst/>
          </a:prstGeom>
          <a:noFill/>
          <a:ln>
            <a:noFill/>
          </a:ln>
        </p:spPr>
        <p:txBody>
          <a:bodyPr anchorCtr="0" anchor="t" bIns="91425" lIns="91425" rIns="91425" tIns="91425">
            <a:noAutofit/>
          </a:bodyPr>
          <a:lstStyle/>
          <a:p>
            <a:pPr lvl="0" rtl="0">
              <a:lnSpc>
                <a:spcPct val="115000"/>
              </a:lnSpc>
              <a:spcBef>
                <a:spcPts val="0"/>
              </a:spcBef>
              <a:spcAft>
                <a:spcPts val="1600"/>
              </a:spcAft>
              <a:buNone/>
            </a:pPr>
            <a:r>
              <a:rPr lang="en" sz="2400">
                <a:solidFill>
                  <a:schemeClr val="dk1"/>
                </a:solidFill>
                <a:latin typeface="Average"/>
                <a:ea typeface="Average"/>
                <a:cs typeface="Average"/>
                <a:sym typeface="Average"/>
              </a:rPr>
              <a:t>Removed personal pics</a:t>
            </a:r>
          </a:p>
          <a:p>
            <a:pPr lvl="0" rtl="0">
              <a:lnSpc>
                <a:spcPct val="115000"/>
              </a:lnSpc>
              <a:spcBef>
                <a:spcPts val="0"/>
              </a:spcBef>
              <a:spcAft>
                <a:spcPts val="1600"/>
              </a:spcAft>
              <a:buNone/>
            </a:pPr>
            <a:r>
              <a:rPr lang="en" sz="2400">
                <a:solidFill>
                  <a:schemeClr val="dk1"/>
                </a:solidFill>
                <a:latin typeface="Average"/>
                <a:ea typeface="Average"/>
                <a:cs typeface="Average"/>
                <a:sym typeface="Average"/>
              </a:rPr>
              <a:t>Chat color</a:t>
            </a:r>
          </a:p>
          <a:p>
            <a:pPr lvl="0" rtl="0">
              <a:lnSpc>
                <a:spcPct val="115000"/>
              </a:lnSpc>
              <a:spcBef>
                <a:spcPts val="0"/>
              </a:spcBef>
              <a:spcAft>
                <a:spcPts val="1600"/>
              </a:spcAft>
              <a:buNone/>
            </a:pPr>
            <a:r>
              <a:rPr lang="en" sz="2400">
                <a:solidFill>
                  <a:schemeClr val="dk1"/>
                </a:solidFill>
                <a:latin typeface="Average"/>
                <a:ea typeface="Average"/>
                <a:cs typeface="Average"/>
                <a:sym typeface="Average"/>
              </a:rPr>
              <a:t>Close chat on actionbar</a:t>
            </a:r>
          </a:p>
        </p:txBody>
      </p:sp>
      <p:sp>
        <p:nvSpPr>
          <p:cNvPr id="147" name="Shape 147"/>
          <p:cNvSpPr/>
          <p:nvPr/>
        </p:nvSpPr>
        <p:spPr>
          <a:xfrm>
            <a:off x="4559587" y="625225"/>
            <a:ext cx="1481100" cy="404700"/>
          </a:xfrm>
          <a:prstGeom prst="rect">
            <a:avLst/>
          </a:prstGeom>
          <a:noFill/>
          <a:ln>
            <a:noFill/>
          </a:ln>
        </p:spPr>
        <p:txBody>
          <a:bodyPr anchorCtr="0" anchor="ctr" bIns="91425" lIns="91425" rIns="91425" tIns="91425">
            <a:noAutofit/>
          </a:bodyPr>
          <a:lstStyle/>
          <a:p>
            <a:pPr lvl="0" rtl="0" algn="ctr">
              <a:spcBef>
                <a:spcPts val="0"/>
              </a:spcBef>
              <a:buNone/>
            </a:pPr>
            <a:r>
              <a:rPr b="1" lang="en" sz="2400" u="sng">
                <a:solidFill>
                  <a:srgbClr val="FFFFFF"/>
                </a:solidFill>
                <a:latin typeface="Oswald"/>
                <a:ea typeface="Oswald"/>
                <a:cs typeface="Oswald"/>
                <a:sym typeface="Oswald"/>
              </a:rPr>
              <a:t>Before</a:t>
            </a:r>
          </a:p>
        </p:txBody>
      </p:sp>
      <p:sp>
        <p:nvSpPr>
          <p:cNvPr id="148" name="Shape 148"/>
          <p:cNvSpPr/>
          <p:nvPr/>
        </p:nvSpPr>
        <p:spPr>
          <a:xfrm>
            <a:off x="6888575" y="625225"/>
            <a:ext cx="1481100" cy="404700"/>
          </a:xfrm>
          <a:prstGeom prst="rect">
            <a:avLst/>
          </a:prstGeom>
          <a:noFill/>
          <a:ln>
            <a:noFill/>
          </a:ln>
        </p:spPr>
        <p:txBody>
          <a:bodyPr anchorCtr="0" anchor="ctr" bIns="91425" lIns="91425" rIns="91425" tIns="91425">
            <a:noAutofit/>
          </a:bodyPr>
          <a:lstStyle/>
          <a:p>
            <a:pPr lvl="0" rtl="0" algn="ctr">
              <a:spcBef>
                <a:spcPts val="0"/>
              </a:spcBef>
              <a:buNone/>
            </a:pPr>
            <a:r>
              <a:rPr b="1" lang="en" sz="2400" u="sng">
                <a:solidFill>
                  <a:srgbClr val="FFFFFF"/>
                </a:solidFill>
                <a:latin typeface="Oswald"/>
                <a:ea typeface="Oswald"/>
                <a:cs typeface="Oswald"/>
                <a:sym typeface="Oswald"/>
              </a:rPr>
              <a:t>After</a:t>
            </a: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2" name="Shape 152"/>
        <p:cNvGrpSpPr/>
        <p:nvPr/>
      </p:nvGrpSpPr>
      <p:grpSpPr>
        <a:xfrm>
          <a:off x="0" y="0"/>
          <a:ext cx="0" cy="0"/>
          <a:chOff x="0" y="0"/>
          <a:chExt cx="0" cy="0"/>
        </a:xfrm>
      </p:grpSpPr>
      <p:sp>
        <p:nvSpPr>
          <p:cNvPr id="153" name="Shape 153"/>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Pings Changes</a:t>
            </a:r>
          </a:p>
        </p:txBody>
      </p:sp>
      <p:pic>
        <p:nvPicPr>
          <p:cNvPr id="154" name="Shape 154"/>
          <p:cNvPicPr preferRelativeResize="0"/>
          <p:nvPr/>
        </p:nvPicPr>
        <p:blipFill>
          <a:blip r:embed="rId3">
            <a:alphaModFix/>
          </a:blip>
          <a:stretch>
            <a:fillRect/>
          </a:stretch>
        </p:blipFill>
        <p:spPr>
          <a:xfrm>
            <a:off x="6425973" y="1029925"/>
            <a:ext cx="2406327" cy="3876022"/>
          </a:xfrm>
          <a:prstGeom prst="rect">
            <a:avLst/>
          </a:prstGeom>
          <a:noFill/>
          <a:ln>
            <a:noFill/>
          </a:ln>
        </p:spPr>
      </p:pic>
      <p:pic>
        <p:nvPicPr>
          <p:cNvPr id="155" name="Shape 155"/>
          <p:cNvPicPr preferRelativeResize="0"/>
          <p:nvPr/>
        </p:nvPicPr>
        <p:blipFill>
          <a:blip r:embed="rId4">
            <a:alphaModFix/>
          </a:blip>
          <a:stretch>
            <a:fillRect/>
          </a:stretch>
        </p:blipFill>
        <p:spPr>
          <a:xfrm>
            <a:off x="4003772" y="760712"/>
            <a:ext cx="2629576" cy="4414452"/>
          </a:xfrm>
          <a:prstGeom prst="rect">
            <a:avLst/>
          </a:prstGeom>
          <a:noFill/>
          <a:ln>
            <a:noFill/>
          </a:ln>
        </p:spPr>
      </p:pic>
      <p:sp>
        <p:nvSpPr>
          <p:cNvPr id="156" name="Shape 156"/>
          <p:cNvSpPr txBox="1"/>
          <p:nvPr/>
        </p:nvSpPr>
        <p:spPr>
          <a:xfrm>
            <a:off x="311700" y="1357775"/>
            <a:ext cx="3673800" cy="3431400"/>
          </a:xfrm>
          <a:prstGeom prst="rect">
            <a:avLst/>
          </a:prstGeom>
          <a:noFill/>
          <a:ln>
            <a:noFill/>
          </a:ln>
        </p:spPr>
        <p:txBody>
          <a:bodyPr anchorCtr="0" anchor="t" bIns="91425" lIns="91425" rIns="91425" tIns="91425">
            <a:noAutofit/>
          </a:bodyPr>
          <a:lstStyle/>
          <a:p>
            <a:pPr lvl="0" rtl="0">
              <a:lnSpc>
                <a:spcPct val="115000"/>
              </a:lnSpc>
              <a:spcBef>
                <a:spcPts val="0"/>
              </a:spcBef>
              <a:spcAft>
                <a:spcPts val="1600"/>
              </a:spcAft>
              <a:buNone/>
            </a:pPr>
            <a:r>
              <a:rPr lang="en" sz="2400">
                <a:solidFill>
                  <a:schemeClr val="dk1"/>
                </a:solidFill>
                <a:latin typeface="Average"/>
                <a:ea typeface="Average"/>
                <a:cs typeface="Average"/>
                <a:sym typeface="Average"/>
              </a:rPr>
              <a:t>Small whitespace</a:t>
            </a:r>
          </a:p>
          <a:p>
            <a:pPr lvl="0" rtl="0">
              <a:lnSpc>
                <a:spcPct val="115000"/>
              </a:lnSpc>
              <a:spcBef>
                <a:spcPts val="0"/>
              </a:spcBef>
              <a:spcAft>
                <a:spcPts val="1600"/>
              </a:spcAft>
              <a:buNone/>
            </a:pPr>
            <a:r>
              <a:rPr lang="en" sz="2400">
                <a:solidFill>
                  <a:schemeClr val="dk1"/>
                </a:solidFill>
                <a:latin typeface="Average"/>
                <a:ea typeface="Average"/>
                <a:cs typeface="Average"/>
                <a:sym typeface="Average"/>
              </a:rPr>
              <a:t>More info per ping</a:t>
            </a:r>
          </a:p>
          <a:p>
            <a:pPr lvl="0" rtl="0">
              <a:lnSpc>
                <a:spcPct val="115000"/>
              </a:lnSpc>
              <a:spcBef>
                <a:spcPts val="0"/>
              </a:spcBef>
              <a:spcAft>
                <a:spcPts val="1600"/>
              </a:spcAft>
              <a:buNone/>
            </a:pPr>
            <a:r>
              <a:rPr lang="en" sz="2400">
                <a:solidFill>
                  <a:schemeClr val="dk1"/>
                </a:solidFill>
                <a:latin typeface="Average"/>
                <a:ea typeface="Average"/>
                <a:cs typeface="Average"/>
                <a:sym typeface="Average"/>
              </a:rPr>
              <a:t>Pull down to refresh</a:t>
            </a:r>
          </a:p>
        </p:txBody>
      </p:sp>
      <p:sp>
        <p:nvSpPr>
          <p:cNvPr id="157" name="Shape 157"/>
          <p:cNvSpPr/>
          <p:nvPr/>
        </p:nvSpPr>
        <p:spPr>
          <a:xfrm>
            <a:off x="4559587" y="625225"/>
            <a:ext cx="1481100" cy="404700"/>
          </a:xfrm>
          <a:prstGeom prst="rect">
            <a:avLst/>
          </a:prstGeom>
          <a:noFill/>
          <a:ln>
            <a:noFill/>
          </a:ln>
        </p:spPr>
        <p:txBody>
          <a:bodyPr anchorCtr="0" anchor="ctr" bIns="91425" lIns="91425" rIns="91425" tIns="91425">
            <a:noAutofit/>
          </a:bodyPr>
          <a:lstStyle/>
          <a:p>
            <a:pPr lvl="0" rtl="0" algn="ctr">
              <a:spcBef>
                <a:spcPts val="0"/>
              </a:spcBef>
              <a:buNone/>
            </a:pPr>
            <a:r>
              <a:rPr b="1" lang="en" sz="2400" u="sng">
                <a:solidFill>
                  <a:srgbClr val="FFFFFF"/>
                </a:solidFill>
                <a:latin typeface="Oswald"/>
                <a:ea typeface="Oswald"/>
                <a:cs typeface="Oswald"/>
                <a:sym typeface="Oswald"/>
              </a:rPr>
              <a:t>Before</a:t>
            </a:r>
          </a:p>
        </p:txBody>
      </p:sp>
      <p:sp>
        <p:nvSpPr>
          <p:cNvPr id="158" name="Shape 158"/>
          <p:cNvSpPr/>
          <p:nvPr/>
        </p:nvSpPr>
        <p:spPr>
          <a:xfrm>
            <a:off x="6888575" y="625225"/>
            <a:ext cx="1481100" cy="404700"/>
          </a:xfrm>
          <a:prstGeom prst="rect">
            <a:avLst/>
          </a:prstGeom>
          <a:noFill/>
          <a:ln>
            <a:noFill/>
          </a:ln>
        </p:spPr>
        <p:txBody>
          <a:bodyPr anchorCtr="0" anchor="ctr" bIns="91425" lIns="91425" rIns="91425" tIns="91425">
            <a:noAutofit/>
          </a:bodyPr>
          <a:lstStyle/>
          <a:p>
            <a:pPr lvl="0" rtl="0" algn="ctr">
              <a:spcBef>
                <a:spcPts val="0"/>
              </a:spcBef>
              <a:buNone/>
            </a:pPr>
            <a:r>
              <a:rPr b="1" lang="en" sz="2400" u="sng">
                <a:solidFill>
                  <a:srgbClr val="FFFFFF"/>
                </a:solidFill>
                <a:latin typeface="Oswald"/>
                <a:ea typeface="Oswald"/>
                <a:cs typeface="Oswald"/>
                <a:sym typeface="Oswald"/>
              </a:rPr>
              <a:t>After</a:t>
            </a:r>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2" name="Shape 162"/>
        <p:cNvGrpSpPr/>
        <p:nvPr/>
      </p:nvGrpSpPr>
      <p:grpSpPr>
        <a:xfrm>
          <a:off x="0" y="0"/>
          <a:ext cx="0" cy="0"/>
          <a:chOff x="0" y="0"/>
          <a:chExt cx="0" cy="0"/>
        </a:xfrm>
      </p:grpSpPr>
      <p:sp>
        <p:nvSpPr>
          <p:cNvPr id="163" name="Shape 16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User Testing Results</a:t>
            </a:r>
          </a:p>
        </p:txBody>
      </p:sp>
      <p:sp>
        <p:nvSpPr>
          <p:cNvPr id="164" name="Shape 164"/>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2400"/>
              <a:t>Surveyed 10 GCC students and one GCC faculty member</a:t>
            </a:r>
          </a:p>
          <a:p>
            <a:pPr lvl="0">
              <a:spcBef>
                <a:spcPts val="0"/>
              </a:spcBef>
              <a:buNone/>
            </a:pPr>
            <a:r>
              <a:t/>
            </a:r>
            <a:endParaRPr sz="2400"/>
          </a:p>
        </p:txBody>
      </p:sp>
      <p:pic>
        <p:nvPicPr>
          <p:cNvPr id="165" name="Shape 165"/>
          <p:cNvPicPr preferRelativeResize="0"/>
          <p:nvPr/>
        </p:nvPicPr>
        <p:blipFill>
          <a:blip r:embed="rId3">
            <a:alphaModFix/>
          </a:blip>
          <a:stretch>
            <a:fillRect/>
          </a:stretch>
        </p:blipFill>
        <p:spPr>
          <a:xfrm>
            <a:off x="624004" y="1727100"/>
            <a:ext cx="7895991" cy="3416399"/>
          </a:xfrm>
          <a:prstGeom prst="rect">
            <a:avLst/>
          </a:prstGeom>
          <a:noFill/>
          <a:ln>
            <a:noFill/>
          </a:ln>
        </p:spPr>
      </p:pic>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9" name="Shape 169"/>
        <p:cNvGrpSpPr/>
        <p:nvPr/>
      </p:nvGrpSpPr>
      <p:grpSpPr>
        <a:xfrm>
          <a:off x="0" y="0"/>
          <a:ext cx="0" cy="0"/>
          <a:chOff x="0" y="0"/>
          <a:chExt cx="0" cy="0"/>
        </a:xfrm>
      </p:grpSpPr>
      <p:sp>
        <p:nvSpPr>
          <p:cNvPr id="170" name="Shape 170"/>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User Testing Results</a:t>
            </a:r>
          </a:p>
        </p:txBody>
      </p:sp>
      <p:sp>
        <p:nvSpPr>
          <p:cNvPr id="171" name="Shape 171"/>
          <p:cNvSpPr txBox="1"/>
          <p:nvPr>
            <p:ph idx="1" type="body"/>
          </p:nvPr>
        </p:nvSpPr>
        <p:spPr>
          <a:xfrm>
            <a:off x="311700" y="1152475"/>
            <a:ext cx="7000800" cy="572700"/>
          </a:xfrm>
          <a:prstGeom prst="rect">
            <a:avLst/>
          </a:prstGeom>
        </p:spPr>
        <p:txBody>
          <a:bodyPr anchorCtr="0" anchor="t" bIns="91425" lIns="91425" rIns="91425" tIns="91425">
            <a:noAutofit/>
          </a:bodyPr>
          <a:lstStyle/>
          <a:p>
            <a:pPr lvl="0" rtl="0">
              <a:spcBef>
                <a:spcPts val="0"/>
              </a:spcBef>
              <a:buNone/>
            </a:pPr>
            <a:r>
              <a:rPr lang="en" sz="2400">
                <a:solidFill>
                  <a:schemeClr val="dk1"/>
                </a:solidFill>
              </a:rPr>
              <a:t>Most of our users were not familiar with Android...</a:t>
            </a:r>
          </a:p>
        </p:txBody>
      </p:sp>
      <p:pic>
        <p:nvPicPr>
          <p:cNvPr id="172" name="Shape 172"/>
          <p:cNvPicPr preferRelativeResize="0"/>
          <p:nvPr/>
        </p:nvPicPr>
        <p:blipFill>
          <a:blip r:embed="rId3">
            <a:alphaModFix/>
          </a:blip>
          <a:stretch>
            <a:fillRect/>
          </a:stretch>
        </p:blipFill>
        <p:spPr>
          <a:xfrm>
            <a:off x="396200" y="1859925"/>
            <a:ext cx="8351601" cy="3271749"/>
          </a:xfrm>
          <a:prstGeom prst="rect">
            <a:avLst/>
          </a:prstGeom>
          <a:noFill/>
          <a:ln>
            <a:noFill/>
          </a:ln>
        </p:spPr>
      </p:pic>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6" name="Shape 176"/>
        <p:cNvGrpSpPr/>
        <p:nvPr/>
      </p:nvGrpSpPr>
      <p:grpSpPr>
        <a:xfrm>
          <a:off x="0" y="0"/>
          <a:ext cx="0" cy="0"/>
          <a:chOff x="0" y="0"/>
          <a:chExt cx="0" cy="0"/>
        </a:xfrm>
      </p:grpSpPr>
      <p:sp>
        <p:nvSpPr>
          <p:cNvPr id="177" name="Shape 177"/>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User Testing Results</a:t>
            </a:r>
          </a:p>
        </p:txBody>
      </p:sp>
      <p:pic>
        <p:nvPicPr>
          <p:cNvPr id="178" name="Shape 178"/>
          <p:cNvPicPr preferRelativeResize="0"/>
          <p:nvPr/>
        </p:nvPicPr>
        <p:blipFill>
          <a:blip r:embed="rId3">
            <a:alphaModFix/>
          </a:blip>
          <a:stretch>
            <a:fillRect/>
          </a:stretch>
        </p:blipFill>
        <p:spPr>
          <a:xfrm>
            <a:off x="390000" y="1771945"/>
            <a:ext cx="8364000" cy="3371559"/>
          </a:xfrm>
          <a:prstGeom prst="rect">
            <a:avLst/>
          </a:prstGeom>
          <a:noFill/>
          <a:ln>
            <a:noFill/>
          </a:ln>
        </p:spPr>
      </p:pic>
      <p:sp>
        <p:nvSpPr>
          <p:cNvPr id="179" name="Shape 179"/>
          <p:cNvSpPr txBox="1"/>
          <p:nvPr>
            <p:ph idx="1" type="body"/>
          </p:nvPr>
        </p:nvSpPr>
        <p:spPr>
          <a:xfrm>
            <a:off x="311700" y="1152475"/>
            <a:ext cx="8364000" cy="572700"/>
          </a:xfrm>
          <a:prstGeom prst="rect">
            <a:avLst/>
          </a:prstGeom>
        </p:spPr>
        <p:txBody>
          <a:bodyPr anchorCtr="0" anchor="t" bIns="91425" lIns="91425" rIns="91425" tIns="91425">
            <a:noAutofit/>
          </a:bodyPr>
          <a:lstStyle/>
          <a:p>
            <a:pPr lvl="0" rtl="0">
              <a:spcBef>
                <a:spcPts val="0"/>
              </a:spcBef>
              <a:buNone/>
            </a:pPr>
            <a:r>
              <a:rPr lang="en" sz="2400">
                <a:solidFill>
                  <a:schemeClr val="dk1"/>
                </a:solidFill>
              </a:rPr>
              <a:t>But Ping.IT is intuitive, even without Android experience.</a:t>
            </a:r>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3" name="Shape 183"/>
        <p:cNvGrpSpPr/>
        <p:nvPr/>
      </p:nvGrpSpPr>
      <p:grpSpPr>
        <a:xfrm>
          <a:off x="0" y="0"/>
          <a:ext cx="0" cy="0"/>
          <a:chOff x="0" y="0"/>
          <a:chExt cx="0" cy="0"/>
        </a:xfrm>
      </p:grpSpPr>
      <p:sp>
        <p:nvSpPr>
          <p:cNvPr id="184" name="Shape 184"/>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User Testing Results</a:t>
            </a:r>
          </a:p>
        </p:txBody>
      </p:sp>
      <p:sp>
        <p:nvSpPr>
          <p:cNvPr id="185" name="Shape 185"/>
          <p:cNvSpPr txBox="1"/>
          <p:nvPr>
            <p:ph idx="1" type="body"/>
          </p:nvPr>
        </p:nvSpPr>
        <p:spPr>
          <a:xfrm>
            <a:off x="311700" y="1152475"/>
            <a:ext cx="5854200" cy="1037100"/>
          </a:xfrm>
          <a:prstGeom prst="rect">
            <a:avLst/>
          </a:prstGeom>
        </p:spPr>
        <p:txBody>
          <a:bodyPr anchorCtr="0" anchor="t" bIns="91425" lIns="91425" rIns="91425" tIns="91425">
            <a:noAutofit/>
          </a:bodyPr>
          <a:lstStyle/>
          <a:p>
            <a:pPr lvl="0" rtl="0">
              <a:spcBef>
                <a:spcPts val="0"/>
              </a:spcBef>
              <a:buNone/>
            </a:pPr>
            <a:r>
              <a:rPr lang="en" sz="2400"/>
              <a:t>Ping.IT’s usefulness is clearly evident.</a:t>
            </a:r>
          </a:p>
        </p:txBody>
      </p:sp>
      <p:pic>
        <p:nvPicPr>
          <p:cNvPr id="186" name="Shape 186"/>
          <p:cNvPicPr preferRelativeResize="0"/>
          <p:nvPr/>
        </p:nvPicPr>
        <p:blipFill>
          <a:blip r:embed="rId3">
            <a:alphaModFix/>
          </a:blip>
          <a:stretch>
            <a:fillRect/>
          </a:stretch>
        </p:blipFill>
        <p:spPr>
          <a:xfrm>
            <a:off x="433799" y="1799699"/>
            <a:ext cx="8276400" cy="3343799"/>
          </a:xfrm>
          <a:prstGeom prst="rect">
            <a:avLst/>
          </a:prstGeom>
          <a:noFill/>
          <a:ln>
            <a:noFill/>
          </a:ln>
        </p:spPr>
      </p:pic>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0" name="Shape 190"/>
        <p:cNvGrpSpPr/>
        <p:nvPr/>
      </p:nvGrpSpPr>
      <p:grpSpPr>
        <a:xfrm>
          <a:off x="0" y="0"/>
          <a:ext cx="0" cy="0"/>
          <a:chOff x="0" y="0"/>
          <a:chExt cx="0" cy="0"/>
        </a:xfrm>
      </p:grpSpPr>
      <p:sp>
        <p:nvSpPr>
          <p:cNvPr id="191" name="Shape 19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User Testing Results</a:t>
            </a:r>
          </a:p>
        </p:txBody>
      </p:sp>
      <p:sp>
        <p:nvSpPr>
          <p:cNvPr id="192" name="Shape 192"/>
          <p:cNvSpPr txBox="1"/>
          <p:nvPr>
            <p:ph idx="1" type="body"/>
          </p:nvPr>
        </p:nvSpPr>
        <p:spPr>
          <a:xfrm>
            <a:off x="311700" y="1152475"/>
            <a:ext cx="8591400" cy="3416400"/>
          </a:xfrm>
          <a:prstGeom prst="rect">
            <a:avLst/>
          </a:prstGeom>
        </p:spPr>
        <p:txBody>
          <a:bodyPr anchorCtr="0" anchor="t" bIns="91425" lIns="91425" rIns="91425" tIns="91425">
            <a:noAutofit/>
          </a:bodyPr>
          <a:lstStyle/>
          <a:p>
            <a:pPr lvl="0">
              <a:spcBef>
                <a:spcPts val="0"/>
              </a:spcBef>
              <a:buNone/>
            </a:pPr>
            <a:r>
              <a:rPr lang="en" sz="2400"/>
              <a:t>Students are excited to use it!</a:t>
            </a:r>
          </a:p>
        </p:txBody>
      </p:sp>
      <p:pic>
        <p:nvPicPr>
          <p:cNvPr id="193" name="Shape 193"/>
          <p:cNvPicPr preferRelativeResize="0"/>
          <p:nvPr/>
        </p:nvPicPr>
        <p:blipFill>
          <a:blip r:embed="rId3">
            <a:alphaModFix/>
          </a:blip>
          <a:stretch>
            <a:fillRect/>
          </a:stretch>
        </p:blipFill>
        <p:spPr>
          <a:xfrm>
            <a:off x="496441" y="1727100"/>
            <a:ext cx="8151116" cy="3416400"/>
          </a:xfrm>
          <a:prstGeom prst="rect">
            <a:avLst/>
          </a:prstGeom>
          <a:noFill/>
          <a:ln>
            <a:noFill/>
          </a:ln>
        </p:spPr>
      </p:pic>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sp>
        <p:nvSpPr>
          <p:cNvPr id="67" name="Shape 6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Ping.IT</a:t>
            </a:r>
          </a:p>
        </p:txBody>
      </p:sp>
      <p:sp>
        <p:nvSpPr>
          <p:cNvPr id="68" name="Shape 68"/>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2400">
                <a:solidFill>
                  <a:schemeClr val="dk1"/>
                </a:solidFill>
              </a:rPr>
              <a:t>Helpdesk Companion for TLC</a:t>
            </a:r>
          </a:p>
          <a:p>
            <a:pPr lvl="0">
              <a:spcBef>
                <a:spcPts val="0"/>
              </a:spcBef>
              <a:buNone/>
            </a:pPr>
            <a:r>
              <a:rPr lang="en" sz="2400">
                <a:solidFill>
                  <a:schemeClr val="dk1"/>
                </a:solidFill>
              </a:rPr>
              <a:t>Android Application</a:t>
            </a:r>
          </a:p>
          <a:p>
            <a:pPr lvl="0">
              <a:spcBef>
                <a:spcPts val="0"/>
              </a:spcBef>
              <a:buNone/>
            </a:pPr>
            <a:r>
              <a:t/>
            </a:r>
            <a:endParaRPr sz="2400">
              <a:solidFill>
                <a:schemeClr val="dk1"/>
              </a:solidFill>
            </a:endParaRPr>
          </a:p>
        </p:txBody>
      </p:sp>
      <p:pic>
        <p:nvPicPr>
          <p:cNvPr id="69" name="Shape 69"/>
          <p:cNvPicPr preferRelativeResize="0"/>
          <p:nvPr/>
        </p:nvPicPr>
        <p:blipFill>
          <a:blip r:embed="rId3">
            <a:alphaModFix/>
          </a:blip>
          <a:stretch>
            <a:fillRect/>
          </a:stretch>
        </p:blipFill>
        <p:spPr>
          <a:xfrm rot="-1437825">
            <a:off x="8580274" y="4170600"/>
            <a:ext cx="793449" cy="946724"/>
          </a:xfrm>
          <a:prstGeom prst="rect">
            <a:avLst/>
          </a:prstGeom>
          <a:noFill/>
          <a:ln>
            <a:noFill/>
          </a:ln>
        </p:spPr>
      </p:pic>
      <p:pic>
        <p:nvPicPr>
          <p:cNvPr id="70" name="Shape 70"/>
          <p:cNvPicPr preferRelativeResize="0"/>
          <p:nvPr/>
        </p:nvPicPr>
        <p:blipFill>
          <a:blip r:embed="rId4">
            <a:alphaModFix/>
          </a:blip>
          <a:stretch>
            <a:fillRect/>
          </a:stretch>
        </p:blipFill>
        <p:spPr>
          <a:xfrm>
            <a:off x="6675125" y="445024"/>
            <a:ext cx="1789600" cy="1789600"/>
          </a:xfrm>
          <a:prstGeom prst="rect">
            <a:avLst/>
          </a:prstGeom>
          <a:noFill/>
          <a:ln>
            <a:noFill/>
          </a:ln>
        </p:spPr>
      </p:pic>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7" name="Shape 197"/>
        <p:cNvGrpSpPr/>
        <p:nvPr/>
      </p:nvGrpSpPr>
      <p:grpSpPr>
        <a:xfrm>
          <a:off x="0" y="0"/>
          <a:ext cx="0" cy="0"/>
          <a:chOff x="0" y="0"/>
          <a:chExt cx="0" cy="0"/>
        </a:xfrm>
      </p:grpSpPr>
      <p:sp>
        <p:nvSpPr>
          <p:cNvPr id="198" name="Shape 19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Changes from User Testing</a:t>
            </a:r>
          </a:p>
          <a:p>
            <a:pPr lvl="0" rtl="0">
              <a:spcBef>
                <a:spcPts val="0"/>
              </a:spcBef>
              <a:buNone/>
            </a:pPr>
            <a:r>
              <a:t/>
            </a:r>
            <a:endParaRPr/>
          </a:p>
        </p:txBody>
      </p:sp>
      <p:sp>
        <p:nvSpPr>
          <p:cNvPr id="199" name="Shape 199"/>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2400"/>
              <a:t>Displayed</a:t>
            </a:r>
            <a:r>
              <a:rPr lang="en" sz="2400">
                <a:solidFill>
                  <a:srgbClr val="FFFFFF"/>
                </a:solidFill>
              </a:rPr>
              <a:t> email &amp; password requirements </a:t>
            </a:r>
            <a:r>
              <a:rPr lang="en" sz="2400"/>
              <a:t>upon registration</a:t>
            </a:r>
          </a:p>
          <a:p>
            <a:pPr lvl="0">
              <a:spcBef>
                <a:spcPts val="0"/>
              </a:spcBef>
              <a:buNone/>
            </a:pPr>
            <a:r>
              <a:rPr lang="en" sz="2400"/>
              <a:t>Changed </a:t>
            </a:r>
            <a:r>
              <a:rPr lang="en" sz="2400">
                <a:solidFill>
                  <a:srgbClr val="FFFFFF"/>
                </a:solidFill>
              </a:rPr>
              <a:t>“Name” to “First Name”</a:t>
            </a:r>
          </a:p>
          <a:p>
            <a:pPr lvl="0" rtl="0">
              <a:spcBef>
                <a:spcPts val="0"/>
              </a:spcBef>
              <a:buNone/>
            </a:pPr>
            <a:r>
              <a:rPr lang="en" sz="2400"/>
              <a:t>Updated c</a:t>
            </a:r>
            <a:r>
              <a:rPr lang="en" sz="2400">
                <a:solidFill>
                  <a:srgbClr val="FFFFFF"/>
                </a:solidFill>
              </a:rPr>
              <a:t>olor of settings icon</a:t>
            </a:r>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3" name="Shape 203"/>
        <p:cNvGrpSpPr/>
        <p:nvPr/>
      </p:nvGrpSpPr>
      <p:grpSpPr>
        <a:xfrm>
          <a:off x="0" y="0"/>
          <a:ext cx="0" cy="0"/>
          <a:chOff x="0" y="0"/>
          <a:chExt cx="0" cy="0"/>
        </a:xfrm>
      </p:grpSpPr>
      <p:sp>
        <p:nvSpPr>
          <p:cNvPr id="204" name="Shape 204"/>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Summary</a:t>
            </a:r>
          </a:p>
        </p:txBody>
      </p:sp>
      <p:sp>
        <p:nvSpPr>
          <p:cNvPr id="205" name="Shape 205"/>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2400">
                <a:solidFill>
                  <a:schemeClr val="dk1"/>
                </a:solidFill>
              </a:rPr>
              <a:t>Helpdesk still deciding on use</a:t>
            </a:r>
          </a:p>
          <a:p>
            <a:pPr lvl="0">
              <a:spcBef>
                <a:spcPts val="0"/>
              </a:spcBef>
              <a:buNone/>
            </a:pPr>
            <a:r>
              <a:rPr lang="en" sz="2400">
                <a:solidFill>
                  <a:schemeClr val="dk1"/>
                </a:solidFill>
              </a:rPr>
              <a:t>Students found it to be useful!</a:t>
            </a:r>
          </a:p>
          <a:p>
            <a:pPr lvl="0">
              <a:spcBef>
                <a:spcPts val="0"/>
              </a:spcBef>
              <a:buNone/>
            </a:pPr>
            <a:r>
              <a:rPr lang="en" sz="2400">
                <a:solidFill>
                  <a:schemeClr val="dk1"/>
                </a:solidFill>
              </a:rPr>
              <a:t>Ping.IT is already on Google Play</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 name="Shape 74"/>
        <p:cNvGrpSpPr/>
        <p:nvPr/>
      </p:nvGrpSpPr>
      <p:grpSpPr>
        <a:xfrm>
          <a:off x="0" y="0"/>
          <a:ext cx="0" cy="0"/>
          <a:chOff x="0" y="0"/>
          <a:chExt cx="0" cy="0"/>
        </a:xfrm>
      </p:grpSpPr>
      <p:sp>
        <p:nvSpPr>
          <p:cNvPr id="75" name="Shape 75"/>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Promo</a:t>
            </a:r>
          </a:p>
        </p:txBody>
      </p:sp>
      <p:sp>
        <p:nvSpPr>
          <p:cNvPr id="76" name="Shape 76">
            <a:hlinkClick r:id="rId3"/>
          </p:cNvPr>
          <p:cNvSpPr/>
          <p:nvPr/>
        </p:nvSpPr>
        <p:spPr>
          <a:xfrm>
            <a:off x="1724900" y="872850"/>
            <a:ext cx="5694200" cy="4270650"/>
          </a:xfrm>
          <a:prstGeom prst="rect">
            <a:avLst/>
          </a:prstGeom>
          <a:blipFill>
            <a:blip r:embed="rId4">
              <a:alphaModFix/>
            </a:blip>
            <a:stretch>
              <a:fillRect/>
            </a:stretch>
          </a:blipFill>
          <a:ln>
            <a:noFill/>
          </a:ln>
        </p:spPr>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0" name="Shape 80"/>
        <p:cNvGrpSpPr/>
        <p:nvPr/>
      </p:nvGrpSpPr>
      <p:grpSpPr>
        <a:xfrm>
          <a:off x="0" y="0"/>
          <a:ext cx="0" cy="0"/>
          <a:chOff x="0" y="0"/>
          <a:chExt cx="0" cy="0"/>
        </a:xfrm>
      </p:grpSpPr>
      <p:sp>
        <p:nvSpPr>
          <p:cNvPr id="81" name="Shape 8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Ping.IT’s Purpose</a:t>
            </a:r>
          </a:p>
        </p:txBody>
      </p:sp>
      <p:sp>
        <p:nvSpPr>
          <p:cNvPr id="82" name="Shape 82"/>
          <p:cNvSpPr txBox="1"/>
          <p:nvPr>
            <p:ph idx="1" type="body"/>
          </p:nvPr>
        </p:nvSpPr>
        <p:spPr>
          <a:xfrm>
            <a:off x="381300" y="1062700"/>
            <a:ext cx="6318600" cy="3218700"/>
          </a:xfrm>
          <a:prstGeom prst="rect">
            <a:avLst/>
          </a:prstGeom>
        </p:spPr>
        <p:txBody>
          <a:bodyPr anchorCtr="0" anchor="t" bIns="91425" lIns="91425" rIns="91425" tIns="91425">
            <a:noAutofit/>
          </a:bodyPr>
          <a:lstStyle/>
          <a:p>
            <a:pPr indent="-69850" lvl="0" marL="0" marR="0" rtl="0" algn="l">
              <a:lnSpc>
                <a:spcPct val="115000"/>
              </a:lnSpc>
              <a:spcBef>
                <a:spcPts val="600"/>
              </a:spcBef>
              <a:spcAft>
                <a:spcPts val="0"/>
              </a:spcAft>
              <a:buClr>
                <a:srgbClr val="000000"/>
              </a:buClr>
              <a:buSzPct val="45833"/>
              <a:buFont typeface="Arial"/>
              <a:buNone/>
            </a:pPr>
            <a:r>
              <a:rPr lang="en" sz="2400">
                <a:solidFill>
                  <a:schemeClr val="dk1"/>
                </a:solidFill>
              </a:rPr>
              <a:t>Expedite helpdesk interactions</a:t>
            </a:r>
          </a:p>
          <a:p>
            <a:pPr indent="387350" lvl="0" marL="0" marR="0" rtl="0" algn="l">
              <a:lnSpc>
                <a:spcPct val="115000"/>
              </a:lnSpc>
              <a:spcBef>
                <a:spcPts val="600"/>
              </a:spcBef>
              <a:spcAft>
                <a:spcPts val="0"/>
              </a:spcAft>
              <a:buClr>
                <a:srgbClr val="000000"/>
              </a:buClr>
              <a:buSzPct val="45833"/>
              <a:buFont typeface="Arial"/>
              <a:buNone/>
            </a:pPr>
            <a:r>
              <a:rPr lang="en" sz="2400">
                <a:solidFill>
                  <a:schemeClr val="dk1"/>
                </a:solidFill>
              </a:rPr>
              <a:t>Move users off rush hour</a:t>
            </a:r>
          </a:p>
          <a:p>
            <a:pPr indent="387350" lvl="0" marL="0" marR="0" rtl="0" algn="l">
              <a:lnSpc>
                <a:spcPct val="115000"/>
              </a:lnSpc>
              <a:spcBef>
                <a:spcPts val="600"/>
              </a:spcBef>
              <a:spcAft>
                <a:spcPts val="0"/>
              </a:spcAft>
              <a:buClr>
                <a:srgbClr val="000000"/>
              </a:buClr>
              <a:buSzPct val="45833"/>
              <a:buFont typeface="Arial"/>
              <a:buNone/>
            </a:pPr>
            <a:r>
              <a:rPr lang="en" sz="2400">
                <a:solidFill>
                  <a:schemeClr val="dk1"/>
                </a:solidFill>
              </a:rPr>
              <a:t>Reduce waiting</a:t>
            </a:r>
          </a:p>
          <a:p>
            <a:pPr indent="387350" lvl="0" marL="0" marR="0" rtl="0" algn="l">
              <a:lnSpc>
                <a:spcPct val="115000"/>
              </a:lnSpc>
              <a:spcBef>
                <a:spcPts val="600"/>
              </a:spcBef>
              <a:spcAft>
                <a:spcPts val="0"/>
              </a:spcAft>
              <a:buClr>
                <a:srgbClr val="000000"/>
              </a:buClr>
              <a:buSzPct val="45833"/>
              <a:buFont typeface="Arial"/>
              <a:buNone/>
            </a:pPr>
            <a:r>
              <a:rPr lang="en" sz="2400">
                <a:solidFill>
                  <a:schemeClr val="dk1"/>
                </a:solidFill>
              </a:rPr>
              <a:t>Increase laptop throughput</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6" name="Shape 86"/>
        <p:cNvGrpSpPr/>
        <p:nvPr/>
      </p:nvGrpSpPr>
      <p:grpSpPr>
        <a:xfrm>
          <a:off x="0" y="0"/>
          <a:ext cx="0" cy="0"/>
          <a:chOff x="0" y="0"/>
          <a:chExt cx="0" cy="0"/>
        </a:xfrm>
      </p:grpSpPr>
      <p:sp>
        <p:nvSpPr>
          <p:cNvPr id="87" name="Shape 87"/>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Ping.IT’s Users</a:t>
            </a:r>
          </a:p>
        </p:txBody>
      </p:sp>
      <p:sp>
        <p:nvSpPr>
          <p:cNvPr id="88" name="Shape 88"/>
          <p:cNvSpPr txBox="1"/>
          <p:nvPr>
            <p:ph idx="1" type="body"/>
          </p:nvPr>
        </p:nvSpPr>
        <p:spPr>
          <a:xfrm>
            <a:off x="402100" y="1073100"/>
            <a:ext cx="6318600" cy="3218700"/>
          </a:xfrm>
          <a:prstGeom prst="rect">
            <a:avLst/>
          </a:prstGeom>
        </p:spPr>
        <p:txBody>
          <a:bodyPr anchorCtr="0" anchor="t" bIns="91425" lIns="91425" rIns="91425" tIns="91425">
            <a:noAutofit/>
          </a:bodyPr>
          <a:lstStyle/>
          <a:p>
            <a:pPr indent="-69850" lvl="0" marL="0" marR="0" rtl="0" algn="l">
              <a:lnSpc>
                <a:spcPct val="115000"/>
              </a:lnSpc>
              <a:spcBef>
                <a:spcPts val="600"/>
              </a:spcBef>
              <a:spcAft>
                <a:spcPts val="0"/>
              </a:spcAft>
              <a:buClr>
                <a:srgbClr val="000000"/>
              </a:buClr>
              <a:buSzPct val="45833"/>
              <a:buFont typeface="Arial"/>
              <a:buNone/>
            </a:pPr>
            <a:r>
              <a:rPr lang="en" sz="2400">
                <a:solidFill>
                  <a:schemeClr val="dk1"/>
                </a:solidFill>
              </a:rPr>
              <a:t>Grove City College students</a:t>
            </a:r>
          </a:p>
          <a:p>
            <a:pPr indent="-69850" lvl="0" marL="0" marR="0" rtl="0" algn="l">
              <a:lnSpc>
                <a:spcPct val="115000"/>
              </a:lnSpc>
              <a:spcBef>
                <a:spcPts val="600"/>
              </a:spcBef>
              <a:spcAft>
                <a:spcPts val="0"/>
              </a:spcAft>
              <a:buClr>
                <a:srgbClr val="000000"/>
              </a:buClr>
              <a:buSzPct val="45833"/>
              <a:buFont typeface="Arial"/>
              <a:buNone/>
            </a:pPr>
            <a:r>
              <a:rPr lang="en" sz="2400">
                <a:solidFill>
                  <a:schemeClr val="dk1"/>
                </a:solidFill>
              </a:rPr>
              <a:t>	Get help anywhere</a:t>
            </a:r>
          </a:p>
          <a:p>
            <a:pPr indent="-69850" lvl="0" marL="0" marR="0" rtl="0" algn="l">
              <a:lnSpc>
                <a:spcPct val="115000"/>
              </a:lnSpc>
              <a:spcBef>
                <a:spcPts val="600"/>
              </a:spcBef>
              <a:spcAft>
                <a:spcPts val="0"/>
              </a:spcAft>
              <a:buClr>
                <a:srgbClr val="000000"/>
              </a:buClr>
              <a:buSzPct val="45833"/>
              <a:buFont typeface="Arial"/>
              <a:buNone/>
            </a:pPr>
            <a:r>
              <a:rPr lang="en" sz="2400">
                <a:solidFill>
                  <a:schemeClr val="dk1"/>
                </a:solidFill>
              </a:rPr>
              <a:t>	Convenient notification</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2" name="Shape 92"/>
        <p:cNvGrpSpPr/>
        <p:nvPr/>
      </p:nvGrpSpPr>
      <p:grpSpPr>
        <a:xfrm>
          <a:off x="0" y="0"/>
          <a:ext cx="0" cy="0"/>
          <a:chOff x="0" y="0"/>
          <a:chExt cx="0" cy="0"/>
        </a:xfrm>
      </p:grpSpPr>
      <p:sp>
        <p:nvSpPr>
          <p:cNvPr id="93" name="Shape 93"/>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Ping.IT’s Users</a:t>
            </a:r>
          </a:p>
        </p:txBody>
      </p:sp>
      <p:sp>
        <p:nvSpPr>
          <p:cNvPr id="94" name="Shape 94"/>
          <p:cNvSpPr txBox="1"/>
          <p:nvPr>
            <p:ph idx="1" type="body"/>
          </p:nvPr>
        </p:nvSpPr>
        <p:spPr>
          <a:xfrm>
            <a:off x="402100" y="1073100"/>
            <a:ext cx="6318600" cy="3218700"/>
          </a:xfrm>
          <a:prstGeom prst="rect">
            <a:avLst/>
          </a:prstGeom>
        </p:spPr>
        <p:txBody>
          <a:bodyPr anchorCtr="0" anchor="t" bIns="91425" lIns="91425" rIns="91425" tIns="91425">
            <a:noAutofit/>
          </a:bodyPr>
          <a:lstStyle/>
          <a:p>
            <a:pPr lvl="0" rtl="0">
              <a:lnSpc>
                <a:spcPct val="115000"/>
              </a:lnSpc>
              <a:spcBef>
                <a:spcPts val="600"/>
              </a:spcBef>
              <a:spcAft>
                <a:spcPts val="0"/>
              </a:spcAft>
              <a:buClr>
                <a:srgbClr val="000000"/>
              </a:buClr>
              <a:buSzPct val="45833"/>
              <a:buFont typeface="Arial"/>
              <a:buNone/>
            </a:pPr>
            <a:r>
              <a:rPr lang="en" sz="2400">
                <a:solidFill>
                  <a:srgbClr val="B7B7B7"/>
                </a:solidFill>
              </a:rPr>
              <a:t>Grove City College students</a:t>
            </a:r>
          </a:p>
          <a:p>
            <a:pPr lvl="0" rtl="0">
              <a:lnSpc>
                <a:spcPct val="115000"/>
              </a:lnSpc>
              <a:spcBef>
                <a:spcPts val="600"/>
              </a:spcBef>
              <a:spcAft>
                <a:spcPts val="0"/>
              </a:spcAft>
              <a:buClr>
                <a:srgbClr val="000000"/>
              </a:buClr>
              <a:buSzPct val="45833"/>
              <a:buFont typeface="Arial"/>
              <a:buNone/>
            </a:pPr>
            <a:r>
              <a:rPr lang="en" sz="2400">
                <a:solidFill>
                  <a:schemeClr val="dk1"/>
                </a:solidFill>
              </a:rPr>
              <a:t>Helpdesk staff</a:t>
            </a:r>
          </a:p>
          <a:p>
            <a:pPr lvl="0" rtl="0">
              <a:lnSpc>
                <a:spcPct val="115000"/>
              </a:lnSpc>
              <a:spcBef>
                <a:spcPts val="600"/>
              </a:spcBef>
              <a:spcAft>
                <a:spcPts val="0"/>
              </a:spcAft>
              <a:buClr>
                <a:srgbClr val="000000"/>
              </a:buClr>
              <a:buSzPct val="45833"/>
              <a:buFont typeface="Arial"/>
              <a:buNone/>
            </a:pPr>
            <a:r>
              <a:rPr lang="en" sz="2400">
                <a:solidFill>
                  <a:schemeClr val="dk1"/>
                </a:solidFill>
              </a:rPr>
              <a:t>	Easy addition to normal workflow</a:t>
            </a:r>
          </a:p>
          <a:p>
            <a:pPr lvl="0" rtl="0">
              <a:lnSpc>
                <a:spcPct val="115000"/>
              </a:lnSpc>
              <a:spcBef>
                <a:spcPts val="600"/>
              </a:spcBef>
              <a:spcAft>
                <a:spcPts val="0"/>
              </a:spcAft>
              <a:buClr>
                <a:srgbClr val="000000"/>
              </a:buClr>
              <a:buSzPct val="45833"/>
              <a:buFont typeface="Arial"/>
              <a:buNone/>
            </a:pPr>
            <a:r>
              <a:rPr lang="en" sz="2400">
                <a:solidFill>
                  <a:schemeClr val="dk1"/>
                </a:solidFill>
              </a:rPr>
              <a:t>	Easier to return equipment</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8" name="Shape 98"/>
        <p:cNvGrpSpPr/>
        <p:nvPr/>
      </p:nvGrpSpPr>
      <p:grpSpPr>
        <a:xfrm>
          <a:off x="0" y="0"/>
          <a:ext cx="0" cy="0"/>
          <a:chOff x="0" y="0"/>
          <a:chExt cx="0" cy="0"/>
        </a:xfrm>
      </p:grpSpPr>
      <p:sp>
        <p:nvSpPr>
          <p:cNvPr id="99" name="Shape 9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Main Features</a:t>
            </a:r>
          </a:p>
        </p:txBody>
      </p:sp>
      <p:pic>
        <p:nvPicPr>
          <p:cNvPr id="100" name="Shape 100"/>
          <p:cNvPicPr preferRelativeResize="0"/>
          <p:nvPr/>
        </p:nvPicPr>
        <p:blipFill>
          <a:blip r:embed="rId3">
            <a:alphaModFix/>
          </a:blip>
          <a:stretch>
            <a:fillRect/>
          </a:stretch>
        </p:blipFill>
        <p:spPr>
          <a:xfrm>
            <a:off x="1750774" y="1017725"/>
            <a:ext cx="5642450" cy="3970599"/>
          </a:xfrm>
          <a:prstGeom prst="rect">
            <a:avLst/>
          </a:prstGeom>
          <a:noFill/>
          <a:ln>
            <a:noFill/>
          </a:ln>
        </p:spPr>
      </p:pic>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4" name="Shape 104"/>
        <p:cNvGrpSpPr/>
        <p:nvPr/>
      </p:nvGrpSpPr>
      <p:grpSpPr>
        <a:xfrm>
          <a:off x="0" y="0"/>
          <a:ext cx="0" cy="0"/>
          <a:chOff x="0" y="0"/>
          <a:chExt cx="0" cy="0"/>
        </a:xfrm>
      </p:grpSpPr>
      <p:sp>
        <p:nvSpPr>
          <p:cNvPr id="105" name="Shape 10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Development &amp; Testing Process</a:t>
            </a:r>
          </a:p>
        </p:txBody>
      </p:sp>
      <p:sp>
        <p:nvSpPr>
          <p:cNvPr id="106" name="Shape 106"/>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2400">
                <a:solidFill>
                  <a:schemeClr val="dk1"/>
                </a:solidFill>
              </a:rPr>
              <a:t>Distributed work</a:t>
            </a:r>
          </a:p>
          <a:p>
            <a:pPr lvl="0">
              <a:spcBef>
                <a:spcPts val="0"/>
              </a:spcBef>
              <a:buNone/>
            </a:pPr>
            <a:r>
              <a:rPr lang="en" sz="2400">
                <a:solidFill>
                  <a:schemeClr val="dk1"/>
                </a:solidFill>
              </a:rPr>
              <a:t>	Individual branches</a:t>
            </a:r>
          </a:p>
          <a:p>
            <a:pPr lvl="0">
              <a:spcBef>
                <a:spcPts val="0"/>
              </a:spcBef>
              <a:buNone/>
            </a:pPr>
            <a:r>
              <a:rPr lang="en" sz="2400">
                <a:solidFill>
                  <a:schemeClr val="dk1"/>
                </a:solidFill>
              </a:rPr>
              <a:t>	Standardized code review process</a:t>
            </a: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0" name="Shape 110"/>
        <p:cNvGrpSpPr/>
        <p:nvPr/>
      </p:nvGrpSpPr>
      <p:grpSpPr>
        <a:xfrm>
          <a:off x="0" y="0"/>
          <a:ext cx="0" cy="0"/>
          <a:chOff x="0" y="0"/>
          <a:chExt cx="0" cy="0"/>
        </a:xfrm>
      </p:grpSpPr>
      <p:sp>
        <p:nvSpPr>
          <p:cNvPr id="111" name="Shape 111"/>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Development &amp; Testing Process</a:t>
            </a:r>
          </a:p>
        </p:txBody>
      </p:sp>
      <p:sp>
        <p:nvSpPr>
          <p:cNvPr id="112" name="Shape 112"/>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2400">
                <a:solidFill>
                  <a:srgbClr val="B7B7B7"/>
                </a:solidFill>
              </a:rPr>
              <a:t>Independent work</a:t>
            </a:r>
          </a:p>
          <a:p>
            <a:pPr lvl="0">
              <a:spcBef>
                <a:spcPts val="0"/>
              </a:spcBef>
              <a:buNone/>
            </a:pPr>
            <a:r>
              <a:rPr lang="en" sz="2400">
                <a:solidFill>
                  <a:schemeClr val="dk1"/>
                </a:solidFill>
              </a:rPr>
              <a:t>Build server</a:t>
            </a:r>
          </a:p>
          <a:p>
            <a:pPr lvl="0">
              <a:spcBef>
                <a:spcPts val="0"/>
              </a:spcBef>
              <a:buNone/>
            </a:pPr>
            <a:r>
              <a:rPr lang="en" sz="2400">
                <a:solidFill>
                  <a:schemeClr val="dk1"/>
                </a:solidFill>
              </a:rPr>
              <a:t>	Automatic unit and integration tests</a:t>
            </a:r>
          </a:p>
          <a:p>
            <a:pPr lvl="0" rtl="0">
              <a:spcBef>
                <a:spcPts val="0"/>
              </a:spcBef>
              <a:buNone/>
            </a:pPr>
            <a:r>
              <a:rPr lang="en" sz="2400">
                <a:solidFill>
                  <a:schemeClr val="dk1"/>
                </a:solidFill>
              </a:rPr>
              <a:t>	Caught errors before they became an issue</a:t>
            </a:r>
          </a:p>
        </p:txBody>
      </p:sp>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